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73" r:id="rId6"/>
    <p:sldId id="265" r:id="rId7"/>
    <p:sldId id="274" r:id="rId8"/>
    <p:sldId id="266" r:id="rId9"/>
    <p:sldId id="275" r:id="rId10"/>
    <p:sldId id="267" r:id="rId11"/>
    <p:sldId id="276" r:id="rId12"/>
    <p:sldId id="268" r:id="rId13"/>
    <p:sldId id="277" r:id="rId14"/>
    <p:sldId id="269" r:id="rId15"/>
    <p:sldId id="278" r:id="rId16"/>
    <p:sldId id="270" r:id="rId17"/>
    <p:sldId id="279" r:id="rId18"/>
    <p:sldId id="26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00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28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64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63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69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71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20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48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0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85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907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CA1E5-B9D7-4B24-9332-B6E7547DA534}" type="datetimeFigureOut">
              <a:rPr lang="ru-RU" smtClean="0"/>
              <a:t>20.02.2023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9F02C-EE18-4B22-8A7F-A76B2953AE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20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Акростих как тайнопись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Иван Чудасов, для «Подвала №1», 28.02.2023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717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923811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РИСОВАНИЕ ЗАКАТА (КСЕНИИ ОСЕННЕЙ) 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Акростих и три </a:t>
                      </a:r>
                      <a:r>
                        <a:rPr lang="ru-RU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мезостишка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ответ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Ксении Осенней от Ивана </a:t>
                      </a:r>
                      <a:r>
                        <a:rPr lang="ru-RU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Чудасова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Алеет закат. Красотою пленён: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Колор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отблеск, линии, тени.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Рисую с сомнением вечное тленье: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Открыто ли знанье античных времён?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Сравнится ли с жизнью моё рисованье?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Такие штрихи ль? А гармония есть?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Испачканы холст в чём попало и честь.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Хандра. На рисунке — убожество. Дрянь я.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Исправить нельзя дурака — и опять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Творю: Очень Надо. Закатов штук пять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Разметил и снова истратил.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Играю Всё… Ксения, можешь, прости,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с детской любовью сплести мезостих,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(Естественно, не о закате)? 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23.09.2005.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777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686283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РИСОВАНИЕ ЗАКАТА (КСЕНИИ ОСЕННЕЙ) 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Акростих и три </a:t>
                      </a:r>
                      <a:r>
                        <a:rPr lang="ru-RU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мезостишка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ответ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Ксении Осенней от Ивана </a:t>
                      </a:r>
                      <a:r>
                        <a:rPr lang="ru-RU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Чудасова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Алеет закат. Красотою пленён: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Колор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отблеск, линии, тени.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Рисую с сомнением вечное тленье: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Открыто ли знанье античных времён?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Сравнится ли с жизнью моё рисованье?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Такие штрихи ль? А гармония есть?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Испачканы холст в чём попало и честь.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Хандра. На рисунке — убожество. Дрянь я.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Исправить нельзя дурака — и опять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Творю: Очень Надо. Закатов штук пять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Разметил и снова истратил.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Играю Всё… Ксения, можешь, прости,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с детской любовью сплести мезостих,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(Естественно, не о закате)? 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23.09.2005.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РИСОВАНИЕ ЗАКАТА (КСЕНИИ ОСЕННЕЙ)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Акростих и три </a:t>
                      </a:r>
                      <a:r>
                        <a:rPr lang="ru-RU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мезостишка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ответ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Ксении Осенней от Ивана </a:t>
                      </a:r>
                      <a:r>
                        <a:rPr lang="ru-RU" sz="18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Чудасова</a:t>
                      </a:r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леет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акат.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пленён: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олор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тбле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тени.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исую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сомн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нием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ечное тленье: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ткры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ли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анье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нтичных времён?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равн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тся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жиз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ью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моё рисованье?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акие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Ш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трих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ль? А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рмония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есть?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спач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аны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лст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ём попало и честь.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Х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андр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На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унке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—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У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божество. Дрянь я.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спра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ить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льзя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урака — и опять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ворю: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чень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адо.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катов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штук пять </a:t>
                      </a:r>
                    </a:p>
                    <a:p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азме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ова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тратил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граю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сё…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ния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жешь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прости,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с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тско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Й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любо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ью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сплести мезостих, 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стес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венн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не о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кате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)? 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23.09.2005.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365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64951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ЛЕТУЧИЙ КОРАБЛЬ</a:t>
                      </a:r>
                    </a:p>
                    <a:p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</a:t>
                      </a:r>
                      <a:r>
                        <a:rPr lang="ru-RU" sz="11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Акробаллада</a:t>
                      </a: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секретом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Чем чёрт не шутит, я — поэт!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Успех мне будет обеспечен.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Даст Бог, пополню я бюджет,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нет — стихами буду вечен.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Сейчас скептически отмечен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Одними, а других я злю.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Верь, я не бес, и путь мой 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Млечен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Взлечу и в сини пируэт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Ах! выполню, не покалечен.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 кораблю анахорет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волнах дал место — не далече.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Лжец! Враг сей, видно, 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недолечен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сколько верфей «Порублю»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Должны узнать?.. Будь человечен,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часто ставили запрет,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стал морально я увечен.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«Рождённым плавать — неба нет!» —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Осело мне горой на плечи.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Вон за борт выбросил их речи —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ветер в паруса ловлю.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Чёрт побери, ещё не вечер,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Реки времён бег быстротечен,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мой тем более. Терплю…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Концы отдам к мечте навстречу,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29–30.10.2007.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0260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850224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ЛЕТУЧИЙ КОРАБЛЬ</a:t>
                      </a:r>
                    </a:p>
                    <a:p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</a:t>
                      </a:r>
                      <a:r>
                        <a:rPr lang="ru-RU" sz="110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Акробаллада</a:t>
                      </a:r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секретом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Чем чёрт не шутит, я — поэт!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Успех мне будет обеспечен.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Даст Бог, пополню я бюджет,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нет — стихами буду вечен.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Сейчас скептически отмечен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Одними, а других я злю.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Верь, я не бес, и путь мой 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Млечен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Взлечу и в сини пируэт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Ах! выполню, не покалечен.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 кораблю анахорет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волнах дал место — не далече.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Лжец! Враг сей, видно, </a:t>
                      </a:r>
                      <a:r>
                        <a:rPr lang="ru-RU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недолечен</a:t>
                      </a:r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сколько верфей «Порублю»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Должны узнать?.. Будь человечен,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часто ставили запрет,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стал морально я увечен.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«Рождённым плавать — неба нет!» —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Осело мне горой на плечи.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Вон за борт выбросил их речи —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ветер в паруса ловлю.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Чёрт побери, ещё не вечер,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Реки времён бег быстротечен,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мой тем более. Терплю…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Концы отдам к мечте навстречу,</a:t>
                      </a:r>
                    </a:p>
                    <a:p>
                      <a:r>
                        <a:rPr lang="ru-RU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небо будет кораблю!</a:t>
                      </a:r>
                    </a:p>
                    <a:p>
                      <a:r>
                        <a:rPr lang="ru-RU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29–30.10.2007.</a:t>
                      </a:r>
                      <a:endParaRPr lang="ru-RU" sz="11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5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</a:t>
                      </a:r>
                      <a:r>
                        <a:rPr lang="ru-RU" sz="10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ЛЕТУЧИЙ КОРАБЛЬ</a:t>
                      </a:r>
                    </a:p>
                    <a:p>
                      <a:r>
                        <a:rPr lang="ru-RU" sz="105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</a:t>
                      </a:r>
                      <a:r>
                        <a:rPr lang="ru-RU" sz="1050" b="0" i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Акробаллада</a:t>
                      </a:r>
                      <a:r>
                        <a:rPr lang="ru-RU" sz="105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секретом</a:t>
                      </a:r>
                      <a:endParaRPr lang="ru-RU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 чёрт не шутит, я — поэт!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У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спех мне будет обеспечен.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аст Бог, пополню я бюджет,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нет — стихами буду вечен.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С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ейчас скептически отмечен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дними, а других я злю.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ерь, я не бес, и путь мой </a:t>
                      </a:r>
                      <a:r>
                        <a:rPr lang="ru-RU" sz="105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Млечен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небо будет кораблю!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злечу и в сини пируэт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х! выполню, не покалечен.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кораблю анахорет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волнах дал место — не далече.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жец! Враг сей, видно, </a:t>
                      </a:r>
                      <a:r>
                        <a:rPr lang="ru-RU" sz="105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недолечен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сколько верфей «Порублю»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олжны узнать?.. Будь человечен,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небо будет кораблю!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часто ставили запрет,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стал морально я увечен.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ождённым плавать — неба нет!» —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село мне горой на плечи.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 за борт выбросил их речи —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ветер в паруса ловлю.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ёрт побери, ещё не вечер,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небо будет кораблю!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еки времён бег быстротечен,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мой тем более. Терплю…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онцы отдам к мечте навстречу,</a:t>
                      </a:r>
                    </a:p>
                    <a:p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05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небо будет кораблю!</a:t>
                      </a:r>
                    </a:p>
                    <a:p>
                      <a:r>
                        <a:rPr lang="ru-RU" sz="105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29–30.10.2007.</a:t>
                      </a:r>
                      <a:endParaRPr lang="ru-RU" sz="105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05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828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377052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endParaRPr lang="ru-RU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КОЛОКОЛ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Произнося чудесный чистый звук,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Вишу на колокольне. Высоко!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Неоднократно сам звенеть хотел,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Разлиться песней сердца далеко,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 мой язык во власти чьих-то рук.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Вздохнул бы я свободно и легко,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бы сам, не по заказу, пел. </a:t>
                      </a:r>
                    </a:p>
                    <a:p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03.01.2002.</a:t>
                      </a:r>
                      <a:endParaRPr lang="ru-RU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665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011418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endParaRPr lang="ru-RU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24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КОЛОКОЛ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Произнося чудесный чистый звук,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Вишу на колокольне. Высоко!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Неоднократно сам звенеть хотел,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Разлиться песней сердца далеко,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 мой язык во власти чьих-то рук.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Вздохнул бы я свободно и легко,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бы сам, не по заказу, пел. </a:t>
                      </a:r>
                    </a:p>
                    <a:p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03.01.2002.</a:t>
                      </a:r>
                      <a:endParaRPr lang="ru-RU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КОЛОКОЛ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Произнося чудесный чистый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зву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Вишу   на   колокольне.  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Неоднократно сам звенеть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хоте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Разлиться песней сердца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далек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 мой язык во власти чьих-то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Вздохнул бы я свободно и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легк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бы сам, не по заказу, 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</a:t>
                      </a:r>
                      <a:r>
                        <a:rPr lang="ru-RU" sz="24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2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24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03.01.2002.</a:t>
                      </a:r>
                      <a:endParaRPr lang="ru-RU" sz="24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40699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040747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endParaRPr lang="ru-RU" sz="16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  *   *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придёт ко мне Эрот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Улыбчивый, наоборот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Дела мои пойдут, тогда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станет Я, песком — вода.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Сорвётся с цепи буйный ум,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Мосол реальности — «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хрум-хрум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Обгладывая вне двора.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будет завтра, но вчера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Рискнуть не жаждал, а напор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Иллюзий в череп, как топор,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не стучал. Прогнать стрельца,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Едва завидев? Ждать конца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21.10.2003.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554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051525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  *   *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придёт ко мне Эрот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Улыбчивый, наоборот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Дела мои пойдут, тогда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станет Я, песком — вода.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Сорвётся с цепи буйный ум,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Мосол реальности — «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хрум-хрум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—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Обгладывая вне двора.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будет завтра, но вчера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Рискнуть не жаждал, а напор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Иллюзий в череп, как топор,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не стучал. Прогнать стрельца,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Едва завидев? Ждать конца</a:t>
                      </a:r>
                    </a:p>
                    <a:p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21.10.2003.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  *   *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придёт ко мне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Эро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Улыбчивый,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наоборо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Т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Дела мои пойдут,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тогд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станет Я, песком —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вод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Сорвётся с цепи буйный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Мосол реальности — «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хрум-хру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—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Обгладывая вне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двор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будет завтра, но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вчер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Рискнуть не жаждал, а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напо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Иллюзий в череп, как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топо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Так не стучал. Прогнать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стрельц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r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Едва завидев? Ждать 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</a:t>
                      </a:r>
                      <a:r>
                        <a:rPr lang="ru-RU" sz="2000" b="0" kern="1200" dirty="0" err="1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algn="r"/>
                      <a:r>
                        <a:rPr lang="ru-RU" sz="20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21.10.2003.</a:t>
                      </a:r>
                      <a:endParaRPr lang="ru-RU" sz="2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20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87049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60060"/>
            <a:ext cx="9144000" cy="435363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ПОДПИСЬ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Arial Black" panose="020B0A04020102020204" pitchFamily="34" charset="0"/>
              </a:rPr>
              <a:t>И</a:t>
            </a:r>
            <a:r>
              <a:rPr lang="ru-RU" dirty="0"/>
              <a:t> если тексты все </a:t>
            </a:r>
            <a:r>
              <a:rPr lang="ru-RU" dirty="0" err="1"/>
              <a:t>прочл</a:t>
            </a:r>
            <a:r>
              <a:rPr lang="ru-RU" dirty="0" err="1">
                <a:latin typeface="Arial Black" panose="020B0A04020102020204" pitchFamily="34" charset="0"/>
              </a:rPr>
              <a:t>И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Arial Black" panose="020B0A04020102020204" pitchFamily="34" charset="0"/>
              </a:rPr>
              <a:t>В</a:t>
            </a:r>
            <a:r>
              <a:rPr lang="ru-RU" dirty="0"/>
              <a:t>ы, </a:t>
            </a:r>
            <a:r>
              <a:rPr lang="ru-RU"/>
              <a:t>то </a:t>
            </a:r>
            <a:r>
              <a:rPr lang="ru-RU" smtClean="0"/>
              <a:t>поймёте</a:t>
            </a:r>
            <a:r>
              <a:rPr lang="ru-RU" dirty="0"/>
              <a:t>: я </a:t>
            </a:r>
            <a:r>
              <a:rPr lang="ru-RU" dirty="0" err="1"/>
              <a:t>ворчли</a:t>
            </a:r>
            <a:r>
              <a:rPr lang="ru-RU" dirty="0" err="1">
                <a:latin typeface="Arial Black" panose="020B0A04020102020204" pitchFamily="34" charset="0"/>
              </a:rPr>
              <a:t>В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>
                <a:latin typeface="Arial Black" panose="020B0A04020102020204" pitchFamily="34" charset="0"/>
              </a:rPr>
              <a:t>А</a:t>
            </a:r>
            <a:r>
              <a:rPr lang="ru-RU" dirty="0"/>
              <a:t> жизнь моя не так </a:t>
            </a:r>
            <a:r>
              <a:rPr lang="ru-RU" dirty="0" err="1"/>
              <a:t>легк</a:t>
            </a:r>
            <a:r>
              <a:rPr lang="ru-RU" dirty="0" err="1">
                <a:latin typeface="Arial Black" panose="020B0A04020102020204" pitchFamily="34" charset="0"/>
              </a:rPr>
              <a:t>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>
                <a:latin typeface="Arial Black" panose="020B0A04020102020204" pitchFamily="34" charset="0"/>
              </a:rPr>
              <a:t>Н</a:t>
            </a:r>
            <a:r>
              <a:rPr lang="ru-RU" dirty="0"/>
              <a:t>о мил моей судьбы </a:t>
            </a:r>
            <a:r>
              <a:rPr lang="ru-RU" dirty="0" err="1"/>
              <a:t>капка</a:t>
            </a:r>
            <a:r>
              <a:rPr lang="ru-RU" dirty="0" err="1">
                <a:latin typeface="Arial Black" panose="020B0A04020102020204" pitchFamily="34" charset="0"/>
              </a:rPr>
              <a:t>Н</a:t>
            </a:r>
            <a:r>
              <a:rPr lang="ru-RU" dirty="0"/>
              <a:t> .</a:t>
            </a:r>
            <a:br>
              <a:rPr lang="ru-RU" dirty="0"/>
            </a:br>
            <a:r>
              <a:rPr lang="ru-RU" dirty="0"/>
              <a:t>15, 22.12.2002.</a:t>
            </a:r>
            <a:endParaRPr lang="ru-R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0227" y="5281683"/>
            <a:ext cx="9144000" cy="945107"/>
          </a:xfrm>
        </p:spPr>
        <p:txBody>
          <a:bodyPr/>
          <a:lstStyle/>
          <a:p>
            <a:endParaRPr lang="en-US" dirty="0" smtClean="0"/>
          </a:p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5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951851"/>
              </p:ext>
            </p:extLst>
          </p:nvPr>
        </p:nvGraphicFramePr>
        <p:xfrm>
          <a:off x="928252" y="429491"/>
          <a:ext cx="10432474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ЗАГАДКА*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Рассказать о несказанной радости?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Опасаюсь злобы, негатива: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Жаждут недруги там, где красиво,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Дёгтем </a:t>
                      </a:r>
                      <a:r>
                        <a:rPr lang="ru-RU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измазюкать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вылить гадости.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для души в дневник мне надо стих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Написать, то уровень штатива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Изберу, запечатлею живо.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Есть в загадках вкус ментальной сладости.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Да, нельзя счастливым быть публично;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 всём молчи, что в жизни личной,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Чтоб не стало, как тебе не хочется.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Ешь кусок вкуснейшего ты сыру —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Рекламировать не думай миру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кайфуй в тиши да в одиночестве.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&lt;…&gt; </a:t>
                      </a:r>
                    </a:p>
                    <a:p>
                      <a:r>
                        <a:rPr lang="ru-RU" sz="16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26+1+12+0+13 </a:t>
                      </a:r>
                      <a:endParaRPr lang="ru-RU" sz="16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__________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Разгадка. 1) Акросонет: «Рождение дочери».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Строфика: 3380 = вес 3380 граммов.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Сумма даты (26.11.2013) = рост (52 см).</a:t>
                      </a: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9154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28252" y="429491"/>
          <a:ext cx="10432474" cy="618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ЗАГАДКА*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Рассказать о несказанной радости?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Опасаюсь злобы, негатива: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Жаждут недруги там, где красиво,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Дёгтем </a:t>
                      </a:r>
                      <a:r>
                        <a:rPr lang="ru-RU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измазюкать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вылить гадости.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для души в дневник мне надо стих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Написать, то уровень штатива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Изберу, запечатлею живо.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Есть в загадках вкус ментальной сладости.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Да, нельзя счастливым быть публично;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 всём молчи, что в жизни личной,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Чтоб не стало, как тебе не хочется.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Ешь кусок вкуснейшего ты сыру —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Рекламировать не думай миру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кайфуй в тиши да в одиночестве.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&lt;…&gt; </a:t>
                      </a:r>
                    </a:p>
                    <a:p>
                      <a:r>
                        <a:rPr lang="ru-RU" sz="16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26+1+12+0+13 </a:t>
                      </a:r>
                      <a:endParaRPr lang="ru-RU" sz="16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__________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Разгадка. 1) Акросонет: «Рождение дочери».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Строфика: 3380 = вес 3380 граммов.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Сумма даты (26.11.2013) = рост (52 см).</a:t>
                      </a: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ЗАГАДКА*</a:t>
                      </a:r>
                    </a:p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ассказать о несказанной радости? </a:t>
                      </a:r>
                    </a:p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пасаюсь злобы, негатива: </a:t>
                      </a:r>
                    </a:p>
                    <a:p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Ж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аждут недруги там, где красиво,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ёгтем </a:t>
                      </a:r>
                      <a:r>
                        <a:rPr lang="ru-RU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измазюкать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вылить гадости.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сли для души в дневник мне надо стих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аписать, то уровень штатива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зберу, запечатлею живо.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сть в загадках вкус ментальной сладости.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Д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а, нельзя счастливым быть публично;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 всём молчи, что в жизни личной,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Ч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тоб не стало, как тебе не хочется.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шь кусок вкуснейшего ты сыру —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екламировать не думай миру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кайфуй в тиши да в одиночестве.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&lt;…&gt; </a:t>
                      </a:r>
                    </a:p>
                    <a:p>
                      <a:r>
                        <a:rPr lang="ru-RU" sz="1600" b="0" i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26+1+12+0+13 </a:t>
                      </a:r>
                      <a:endParaRPr lang="ru-RU" sz="1600" b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__________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Разгадка. 1) Акросонет: «Рождение дочери».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Строфика: 3380 = вес 3380 граммов. </a:t>
                      </a:r>
                    </a:p>
                    <a:p>
                      <a:r>
                        <a:rPr lang="ru-RU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Сумма даты (26.11.2013) = рост (52 см).</a:t>
                      </a:r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13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824038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*   *   *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 очарован был навеки,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тебя я повстречал.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сколько света в человеке,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Высоких, ангельских начал!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Лежу и думаю: как можно,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Едва поймав прелестный взгляд,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Влюбиться так неосторожно?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Ах, если б всё вернуть назад!</a:t>
                      </a:r>
                    </a:p>
                    <a:p>
                      <a:r>
                        <a:rPr lang="ru-RU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&lt;2002&gt;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88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838003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*   *   *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 очарован был навеки,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Когда тебя я повстречал.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 сколько света в человеке,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Высоких, ангельских начал!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Лежу и думаю: как можно,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Едва поймав прелестный взгляд,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Влюбиться так неосторожно? </a:t>
                      </a:r>
                    </a:p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Ах, если б всё вернуть назад!</a:t>
                      </a:r>
                    </a:p>
                    <a:p>
                      <a:r>
                        <a:rPr lang="ru-RU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&lt;2002&gt;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*   *   *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очарован был навеки,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огда тебя я повстречал.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сколько света в человеке,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ысоких, ангельских начал!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ежу и думаю: как можно,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два поймав прелестный взгляд,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любиться так неосторожно? </a:t>
                      </a:r>
                    </a:p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2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х, если б всё вернуть назад!</a:t>
                      </a:r>
                    </a:p>
                    <a:p>
                      <a:r>
                        <a:rPr lang="ru-RU" sz="2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&lt;2002&gt;</a:t>
                      </a:r>
                      <a:endParaRPr lang="ru-RU" sz="2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96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240747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Йодом не залечишь, милая тех ран,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которых сердце кровью обливается.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куски оно, родная, разрывается.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Нервно носится из мыслей ураган.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Еле-еле в такт душе играет альт.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Либо быть мне очень скоро с сумасшедшими,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свою боготворя, деньками вешними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Юркнуть с горя вниз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башкою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 асфальт,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Либо жить, чтоб зазвучал в душе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оргáн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Звонко, полновесно, радостными нотами,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Отправляясь брать высоты за высотами…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Всё равно. Ведь не залечишь рваных ран.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22.09.2001.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428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743882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Йодом не залечишь, милая тех ран,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 которых сердце кровью обливается.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куски оно, родная, разрывается.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Нервно носится из мыслей ураган.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Еле-еле в такт душе играет альт.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Либо быть мне очень скоро с сумасшедшими,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 свою боготворя, деньками вешними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Юркнуть с горя вниз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башкою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 асфальт,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Либо жить, чтоб зазвучал в душе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оргáн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Звонко, полновесно, радостными нотами,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Отправляясь брать высоты за высотами…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Всё равно. Ведь не залечишь рваных ран.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22.09.2001.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ВЫБОР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Й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одом не залечишь, милая тех ран,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 которых сердце кровью обливается.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куски оно, родная, разрывается.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Н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ервно носится из мыслей ураган.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ле-еле в такт душе играет альт.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ибо быть мне очень скоро с сумасшедшими,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Б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оль свою боготворя, деньками вешними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ркнуть с горя вниз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башкою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об асфальт,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Л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ибо жить, чтоб зазвучал в душе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оргáн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вонко, полновесно, радостными нотами,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О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тправляясь брать высоты за высотами…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сё равно. Ведь не залечишь рваных ран.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   22.09.2001.</a:t>
                      </a:r>
                      <a:endParaRPr lang="ru-RU" sz="18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702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640492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*   *   *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Золотою рыбкой в сердца неводе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Заблестела ярко и внимательно.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Ей — весь мир теперь без лжи и гнева, где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что осталось — несознательно.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Милая моя! Достался с неба день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дороже книжки сберегательной.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Фантазирую: в какой стране, надев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Феи платье, кто дарил блистательно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твоё смущенье, и веселие,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мечты о нашем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новоселии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Разум о вопросы спотыкается.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Развернутся свитки жизни-времени,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Ангел вострубит, ударит стременем,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рыбак, став рыбкой, не покается.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18.03.2007.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612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84048"/>
              </p:ext>
            </p:extLst>
          </p:nvPr>
        </p:nvGraphicFramePr>
        <p:xfrm>
          <a:off x="928252" y="429491"/>
          <a:ext cx="10432474" cy="6151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16237">
                  <a:extLst>
                    <a:ext uri="{9D8B030D-6E8A-4147-A177-3AD203B41FA5}">
                      <a16:colId xmlns:a16="http://schemas.microsoft.com/office/drawing/2014/main" val="2428880096"/>
                    </a:ext>
                  </a:extLst>
                </a:gridCol>
                <a:gridCol w="5216237">
                  <a:extLst>
                    <a:ext uri="{9D8B030D-6E8A-4147-A177-3AD203B41FA5}">
                      <a16:colId xmlns:a16="http://schemas.microsoft.com/office/drawing/2014/main" val="2759940477"/>
                    </a:ext>
                  </a:extLst>
                </a:gridCol>
              </a:tblGrid>
              <a:tr h="6151418"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*   *   *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Золотою рыбкой в сердца неводе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Заблестела ярко и внимательно.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Ей — весь мир теперь без лжи и гнева, где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Если что осталось — несознательно.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Милая моя! Достался с неба день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Мне дороже книжки сберегательной.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Фантазирую: в какой стране, надев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Феи платье, кто дарил блистательно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твоё смущенье, и веселие,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мечты о нашем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новоселии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Разум о вопросы спотыкается.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Развернутся свитки жизни-времени,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Ангел вострубит, ударит стременем,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 рыбак, став рыбкой, не покается.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18.03.2007.</a:t>
                      </a:r>
                      <a:endParaRPr lang="ru-RU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6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*   *   *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олотою рыбкой в сердца неводе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З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аблестела ярко и внимательно.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 — весь мир теперь без лжи и гнева, где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Е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сли что осталось — несознательно.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илая моя! Достался с неба день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М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дороже книжки сберегательной.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антазирую: в какой стране, надев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Ф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еи платье, кто дарил блистательно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твоё смущенье, и веселие,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мечты о нашем </a:t>
                      </a:r>
                      <a:r>
                        <a:rPr lang="ru-RU" sz="18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новоселии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азум о вопросы спотыкается.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Р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азвернутся свитки жизни-времени,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нгел вострубит, ударит стременем, —</a:t>
                      </a:r>
                    </a:p>
                    <a:p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рыбак, став рыбкой, не покается.</a:t>
                      </a:r>
                    </a:p>
                    <a:p>
                      <a:r>
                        <a:rPr lang="ru-RU" sz="1800" b="0" i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18.03.2007.</a:t>
                      </a:r>
                      <a:endParaRPr lang="ru-RU" sz="1800" b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186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68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2528</Words>
  <Application>Microsoft Office PowerPoint</Application>
  <PresentationFormat>Widescreen</PresentationFormat>
  <Paragraphs>463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Office Theme</vt:lpstr>
      <vt:lpstr>Акростих как тайнопись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ПОДПИСЬ И если тексты все прочлИ Вы, то поймёте: я ворчлиВ, А жизнь моя не так легкА. Но мил моей судьбы капкаН . 15, 22.12.2002.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Акростих как тайнопись</dc:title>
  <dc:creator>Ivan Chudasov</dc:creator>
  <cp:lastModifiedBy>Ivan Chudasov</cp:lastModifiedBy>
  <cp:revision>8</cp:revision>
  <dcterms:created xsi:type="dcterms:W3CDTF">2023-02-20T09:25:09Z</dcterms:created>
  <dcterms:modified xsi:type="dcterms:W3CDTF">2023-02-20T14:25:54Z</dcterms:modified>
</cp:coreProperties>
</file>