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A2F272-AC3E-43A5-9D1A-AF5853287C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6570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B8B7B-4E64-4F64-B482-CDE475E4B1F5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3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66681-D2FF-4185-AE05-F26FC60A1CFF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1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BECED-D181-4869-9D57-3D39C17E54E9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5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2FB9D-DD8A-4037-B1FC-923F503A1C8B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7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C4482-269C-4CBF-89E0-16B38BA35B70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9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2A984-48EB-423E-A159-35ED1662637B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00081-DCD9-4834-BE89-B07CF224964D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7CFA6-9494-4636-A6C8-3D920F7FFD41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8F941-1BC5-44E3-8529-5F0BE37F35B8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7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D55AC-1162-4923-B293-EFFAE7537FA5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94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36980"/>
      </p:ext>
    </p:extLst>
  </p:cSld>
  <p:clrMapOvr>
    <a:masterClrMapping/>
  </p:clrMapOvr>
  <p:transition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70660"/>
      </p:ext>
    </p:extLst>
  </p:cSld>
  <p:clrMapOvr>
    <a:masterClrMapping/>
  </p:clrMapOvr>
  <p:transition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203743"/>
      </p:ext>
    </p:extLst>
  </p:cSld>
  <p:clrMapOvr>
    <a:masterClrMapping/>
  </p:clrMapOvr>
  <p:transition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9658"/>
      </p:ext>
    </p:extLst>
  </p:cSld>
  <p:clrMapOvr>
    <a:masterClrMapping/>
  </p:clrMapOvr>
  <p:transition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5797014"/>
      </p:ext>
    </p:extLst>
  </p:cSld>
  <p:clrMapOvr>
    <a:masterClrMapping/>
  </p:clrMapOvr>
  <p:transition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32728"/>
      </p:ext>
    </p:extLst>
  </p:cSld>
  <p:clrMapOvr>
    <a:masterClrMapping/>
  </p:clrMapOvr>
  <p:transition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99094"/>
      </p:ext>
    </p:extLst>
  </p:cSld>
  <p:clrMapOvr>
    <a:masterClrMapping/>
  </p:clrMapOvr>
  <p:transition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48978"/>
      </p:ext>
    </p:extLst>
  </p:cSld>
  <p:clrMapOvr>
    <a:masterClrMapping/>
  </p:clrMapOvr>
  <p:transition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4981"/>
      </p:ext>
    </p:extLst>
  </p:cSld>
  <p:clrMapOvr>
    <a:masterClrMapping/>
  </p:clrMapOvr>
  <p:transition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11708"/>
      </p:ext>
    </p:extLst>
  </p:cSld>
  <p:clrMapOvr>
    <a:masterClrMapping/>
  </p:clrMapOvr>
  <p:transition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7992155"/>
      </p:ext>
    </p:extLst>
  </p:cSld>
  <p:clrMapOvr>
    <a:masterClrMapping/>
  </p:clrMapOvr>
  <p:transition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0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4" name="Lestnica_Nebes_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3874" y="0"/>
            <a:ext cx="609600" cy="609600"/>
          </a:xfrm>
          <a:prstGeom prst="rect">
            <a:avLst/>
          </a:prstGeom>
        </p:spPr>
      </p:pic>
      <p:pic>
        <p:nvPicPr>
          <p:cNvPr id="5" name="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9228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8" presetClass="emph" presetSubtype="0" accel="20000" decel="2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10800000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8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289425" y="1038225"/>
            <a:ext cx="8159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spcAft>
                <a:spcPct val="250000"/>
              </a:spcAft>
            </a:pPr>
            <a:r>
              <a:rPr lang="ru-RU" altLang="ru-RU" sz="2400" dirty="0">
                <a:solidFill>
                  <a:srgbClr val="C0C0C0"/>
                </a:solidFill>
              </a:rPr>
              <a:t>конец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fad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1760" y="458161"/>
            <a:ext cx="3888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spc="200" dirty="0" smtClean="0">
                <a:solidFill>
                  <a:schemeClr val="bg1">
                    <a:lumMod val="50000"/>
                  </a:schemeClr>
                </a:solidFill>
              </a:rPr>
              <a:t>Дмитрий</a:t>
            </a:r>
          </a:p>
          <a:p>
            <a:pPr algn="ctr">
              <a:lnSpc>
                <a:spcPct val="150000"/>
              </a:lnSpc>
            </a:pPr>
            <a:r>
              <a:rPr lang="ru-RU" sz="2000" i="1" spc="200" dirty="0" err="1" smtClean="0">
                <a:solidFill>
                  <a:schemeClr val="bg1">
                    <a:lumMod val="50000"/>
                  </a:schemeClr>
                </a:solidFill>
              </a:rPr>
              <a:t>Авалиани</a:t>
            </a:r>
            <a:endParaRPr lang="ru-RU" sz="2000" i="1" spc="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000" i="1" spc="200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000" i="1" spc="2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000" i="1" spc="200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000" i="1" spc="2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000" i="1" spc="200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ru-RU" sz="2000" i="1" spc="2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i="1" spc="200" dirty="0" err="1" smtClean="0">
                <a:solidFill>
                  <a:schemeClr val="bg1">
                    <a:lumMod val="50000"/>
                  </a:schemeClr>
                </a:solidFill>
              </a:rPr>
              <a:t>листовертни</a:t>
            </a:r>
            <a:endParaRPr lang="ru-RU" sz="2000" i="1" spc="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51" y="2276475"/>
            <a:ext cx="3743325" cy="885825"/>
          </a:xfrm>
          <a:prstGeom prst="rect">
            <a:avLst/>
          </a:prstGeom>
        </p:spPr>
      </p:pic>
      <p:pic>
        <p:nvPicPr>
          <p:cNvPr id="8" name="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4495" y="480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1134" y="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7500" decel="375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7893" y="-57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5400000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7500" decel="375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0800000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7513" y="207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500">
        <p:fade/>
      </p:transition>
    </mc:Choice>
    <mc:Fallback>
      <p:transition spd="slow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7500" decel="375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6302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500">
        <p:fade/>
      </p:transition>
    </mc:Choice>
    <mc:Fallback>
      <p:transition spd="slow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37333" decel="3733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7500" decel="375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3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7513" y="283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37500" decel="375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7500" decel="375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23" y="0"/>
            <a:ext cx="4967353" cy="6858000"/>
          </a:xfrm>
          <a:prstGeom prst="rect">
            <a:avLst/>
          </a:prstGeom>
        </p:spPr>
      </p:pic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7513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accel="37500" decel="375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7500" decel="375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0800000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3" y="1341438"/>
            <a:ext cx="828040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/>
              <a:t>Картинки и названия Игоря </a:t>
            </a:r>
            <a:r>
              <a:rPr lang="ru-RU" altLang="ru-RU" sz="3200" dirty="0" err="1"/>
              <a:t>Бурдонова</a:t>
            </a:r>
            <a:endParaRPr lang="ru-RU" altLang="ru-RU" sz="3200" dirty="0"/>
          </a:p>
          <a:p>
            <a:pPr algn="ctr">
              <a:spcBef>
                <a:spcPct val="100000"/>
              </a:spcBef>
            </a:pPr>
            <a:r>
              <a:rPr lang="ru-RU" altLang="ru-RU" sz="3200" dirty="0" err="1"/>
              <a:t>Листовертни</a:t>
            </a:r>
            <a:r>
              <a:rPr lang="ru-RU" altLang="ru-RU" sz="3200" dirty="0"/>
              <a:t> Дмитрия </a:t>
            </a:r>
            <a:r>
              <a:rPr lang="ru-RU" altLang="ru-RU" sz="3200" dirty="0" err="1"/>
              <a:t>Авалиани</a:t>
            </a:r>
            <a:endParaRPr lang="en-US" altLang="ru-RU" sz="3200" dirty="0"/>
          </a:p>
          <a:p>
            <a:pPr algn="ctr">
              <a:spcBef>
                <a:spcPct val="100000"/>
              </a:spcBef>
            </a:pPr>
            <a:r>
              <a:rPr lang="ru-RU" altLang="ru-RU" sz="3200" dirty="0"/>
              <a:t>Музыка Глеба Седельникова</a:t>
            </a:r>
          </a:p>
          <a:p>
            <a:pPr algn="ctr">
              <a:spcBef>
                <a:spcPct val="50000"/>
              </a:spcBef>
            </a:pPr>
            <a:r>
              <a:rPr lang="ru-RU" altLang="ru-RU" sz="3200" dirty="0"/>
              <a:t>из альбома «Лестница небес»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fad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31</Words>
  <Application>Microsoft Office PowerPoint</Application>
  <PresentationFormat>Экран (4:3)</PresentationFormat>
  <Paragraphs>24</Paragraphs>
  <Slides>10</Slides>
  <Notes>10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Бурдонов нарисовал картинки - Белые люди горной страны</dc:title>
  <dc:creator>Игорь Бурдонов</dc:creator>
  <cp:lastModifiedBy>igor</cp:lastModifiedBy>
  <cp:revision>37</cp:revision>
  <dcterms:created xsi:type="dcterms:W3CDTF">2012-12-17T16:22:04Z</dcterms:created>
  <dcterms:modified xsi:type="dcterms:W3CDTF">2024-03-13T15:48:22Z</dcterms:modified>
</cp:coreProperties>
</file>