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61" r:id="rId3"/>
    <p:sldId id="296" r:id="rId4"/>
    <p:sldId id="262" r:id="rId5"/>
    <p:sldId id="29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ACE64"/>
    <a:srgbClr val="E6048B"/>
    <a:srgbClr val="1A1EAE"/>
    <a:srgbClr val="115D91"/>
    <a:srgbClr val="F3E8D9"/>
    <a:srgbClr val="329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3516" y="-2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6C62DE-A5BC-4584-93CB-89ED49A9E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74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7FCCD-72BF-4088-8427-FCBE0F0B013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BA3AD-DC9B-4D0A-977B-5965CA1C8A1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B094C-C0EF-49A7-A3A2-9C162A14565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3B485-A12D-44D5-9E87-FC48EC70CBC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5C4A-9B91-4D5F-8C27-042BD155C23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1A99A-BBD8-4CC8-96AC-FAA06A30C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557705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CEE9C-D00F-4D36-8234-7249B7E7C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657968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A6AC7-4FD7-49B4-8273-22F87222F2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527365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2A7C-78F7-4C54-9974-428426BD7B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60349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BA50-76E8-407C-B1F6-2D68AA0A12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911300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548B5-1FDF-44DB-955B-AB492B1DCC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42126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5812A-7FBB-416A-99C0-8DB71D3C1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254327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E043-57E8-4E16-934A-BB1676693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205414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23B40-C3BF-4CD3-9BD4-068C86F28D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204029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080F-FB7F-4ED6-8443-BA6A3F381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550012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F5E7-806A-4EB7-B4C9-EB2363D8EB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753349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4D0A88-A14D-403A-B6FC-C0320490FC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2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E8D9">
                  <a:alpha val="75999"/>
                </a:srgbClr>
              </a:gs>
              <a:gs pos="100000">
                <a:srgbClr val="115D91">
                  <a:alpha val="86000"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048B">
                  <a:alpha val="23000"/>
                </a:srgbClr>
              </a:gs>
              <a:gs pos="100000">
                <a:srgbClr val="8ACE64">
                  <a:alpha val="4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1620" name="Picture 4" descr="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01_zvezda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01_zvezda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01_kontur_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4" name="Picture 8" descr="01_kontur_rig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01_kontur_dow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6" name="Picture 10" descr="01_krujki"/>
          <p:cNvPicPr>
            <a:picLocks noChangeAspect="1" noChangeArrowheads="1"/>
          </p:cNvPicPr>
          <p:nvPr/>
        </p:nvPicPr>
        <p:blipFill>
          <a:blip r:embed="rId11">
            <a:lum bright="-4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01_text_up"/>
          <p:cNvPicPr>
            <a:picLocks noChangeAspect="1" noChangeArrowheads="1"/>
          </p:cNvPicPr>
          <p:nvPr/>
        </p:nvPicPr>
        <p:blipFill>
          <a:blip r:embed="rId12">
            <a:lum bright="-6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8" name="Picture 12" descr="01_text_left"/>
          <p:cNvPicPr>
            <a:picLocks noChangeAspect="1" noChangeArrowheads="1"/>
          </p:cNvPicPr>
          <p:nvPr/>
        </p:nvPicPr>
        <p:blipFill>
          <a:blip r:embed="rId13">
            <a:lum bright="-10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9" name="Picture 13" descr="01_text_down_1"/>
          <p:cNvPicPr>
            <a:picLocks noChangeAspect="1" noChangeArrowheads="1"/>
          </p:cNvPicPr>
          <p:nvPr/>
        </p:nvPicPr>
        <p:blipFill>
          <a:blip r:embed="rId14">
            <a:lum bright="-9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0" name="Picture 14" descr="01_text_down_2"/>
          <p:cNvPicPr>
            <a:picLocks noChangeAspect="1" noChangeArrowheads="1"/>
          </p:cNvPicPr>
          <p:nvPr/>
        </p:nvPicPr>
        <p:blipFill>
          <a:blip r:embed="rId15">
            <a:lum bright="-9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1" name="Picture 15" descr="01_text_down_3"/>
          <p:cNvPicPr>
            <a:picLocks noChangeAspect="1" noChangeArrowheads="1"/>
          </p:cNvPicPr>
          <p:nvPr/>
        </p:nvPicPr>
        <p:blipFill>
          <a:blip r:embed="rId16">
            <a:lum bright="-6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2" name="Picture 16" descr="01_text_right"/>
          <p:cNvPicPr>
            <a:picLocks noChangeAspect="1" noChangeArrowheads="1"/>
          </p:cNvPicPr>
          <p:nvPr/>
        </p:nvPicPr>
        <p:blipFill>
          <a:blip r:embed="rId17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3" name="Picture 17" descr="01"/>
          <p:cNvPicPr>
            <a:picLocks noChangeAspect="1" noChangeArrowheads="1"/>
          </p:cNvPicPr>
          <p:nvPr/>
        </p:nvPicPr>
        <p:blipFill>
          <a:blip r:embed="rId18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4" name="Picture 18" descr="01_ramka"/>
          <p:cNvPicPr>
            <a:picLocks noChangeAspect="1" noChangeArrowheads="1"/>
          </p:cNvPicPr>
          <p:nvPr/>
        </p:nvPicPr>
        <p:blipFill>
          <a:blip r:embed="rId19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12863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5" name="Picture 19" descr="02_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42913"/>
            <a:ext cx="25527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6" name="Picture 20" descr="02_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42913"/>
            <a:ext cx="25527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35008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9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9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9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9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9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9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9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9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9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9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9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9000" fill="hold"/>
                                        <p:tgtEl>
                                          <p:spTgt spid="1116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9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0 0 L 0.42517 0 " pathEditMode="relative" rAng="0" ptsTypes="AA">
                                      <p:cBhvr>
                                        <p:cTn id="112" dur="12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0 0 L -0.40955 0 " pathEditMode="relative" rAng="0" ptsTypes="AA">
                                      <p:cBhvr>
                                        <p:cTn id="114" dur="12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1618" grpId="0" animBg="1"/>
      <p:bldP spid="1116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5" name="Picture 29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E8D9">
                  <a:alpha val="75999"/>
                </a:srgbClr>
              </a:gs>
              <a:gs pos="100000">
                <a:srgbClr val="115D91">
                  <a:alpha val="86000"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048B">
                  <a:alpha val="23000"/>
                </a:srgbClr>
              </a:gs>
              <a:gs pos="100000">
                <a:srgbClr val="8ACE64">
                  <a:alpha val="4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83" name="Picture 27" descr="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28" descr="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4475"/>
            <a:ext cx="9209088" cy="198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19483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3.33333E-6 L 0.00434 1.80092 " pathEditMode="relative" rAng="0" ptsTypes="AA">
                                      <p:cBhvr>
                                        <p:cTn id="14" dur="35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6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10_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1" name="Picture 3" descr="fon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0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fon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08_nebo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5" name="Picture 7" descr="08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 descr="07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 descr="08_dver_left"/>
          <p:cNvPicPr preferRelativeResize="0">
            <a:picLocks noChangeAspect="1" noChangeArrowheads="1"/>
          </p:cNvPicPr>
          <p:nvPr/>
        </p:nvPicPr>
        <p:blipFill>
          <a:blip r:embed="rId9">
            <a:lum bright="-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8" name="Picture 10" descr="08_dver_right"/>
          <p:cNvPicPr preferRelativeResize="0">
            <a:picLocks noChangeAspect="1" noChangeArrowheads="1"/>
          </p:cNvPicPr>
          <p:nvPr/>
        </p:nvPicPr>
        <p:blipFill>
          <a:blip r:embed="rId10">
            <a:lum bright="-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0"/>
            <a:ext cx="5146675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9" name="Picture 11" descr="fon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0" name="Picture 12" descr="06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1" name="Picture 13" descr="05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E8D9">
                  <a:alpha val="75999"/>
                </a:srgbClr>
              </a:gs>
              <a:gs pos="100000">
                <a:srgbClr val="115D91">
                  <a:alpha val="86000"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048B">
                  <a:alpha val="23000"/>
                </a:srgbClr>
              </a:gs>
              <a:gs pos="100000">
                <a:srgbClr val="8ACE64">
                  <a:alpha val="4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0064" name="Picture 16" descr="03a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5" name="Picture 17" descr="03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E8D9">
                  <a:alpha val="75999"/>
                </a:srgbClr>
              </a:gs>
              <a:gs pos="100000">
                <a:srgbClr val="115D91">
                  <a:alpha val="86000"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6048B">
                  <a:alpha val="23000"/>
                </a:srgbClr>
              </a:gs>
              <a:gs pos="100000">
                <a:srgbClr val="8ACE64">
                  <a:alpha val="4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0068" name="Picture 20" descr="10_4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9" name="Picture 21" descr="10_2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2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70" name="Picture 22" descr="10_1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213" y="0"/>
            <a:ext cx="1131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5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 -1.48148E-6 L 0 -0.86204 " pathEditMode="relative" rAng="0" ptsTypes="AA">
                                      <p:cBhvr>
                                        <p:cTn id="29" dur="1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10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2.77778E-7 0 L -0.52934 0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3.88889E-6 -1.48148E-6 L 0.47049 -0.00023 " pathEditMode="relative" rAng="0" ptsTypes="AA">
                                      <p:cBhvr>
                                        <p:cTn id="42" dur="10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30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ac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52" dur="18000" fill="hold"/>
                                        <p:tgtEl>
                                          <p:spTgt spid="13005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accel="5000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Rot by="1800000">
                                      <p:cBhvr>
                                        <p:cTn id="54" dur="16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6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Scale>
                                      <p:cBhvr>
                                        <p:cTn id="71" dur="7000" fill="hold"/>
                                        <p:tgtEl>
                                          <p:spTgt spid="130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ccel="50000" fill="hold" nodeType="withEffect">
                                  <p:stCondLst>
                                    <p:cond delay="51500"/>
                                  </p:stCondLst>
                                  <p:childTnLst>
                                    <p:animScale>
                                      <p:cBhvr>
                                        <p:cTn id="76" dur="14500" fill="hold"/>
                                        <p:tgtEl>
                                          <p:spTgt spid="130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Motion origin="layout" path="M -4.44444E-6 0 L -0.15277 0 " pathEditMode="relative" rAng="0" ptsTypes="AA">
                                      <p:cBhvr>
                                        <p:cTn id="81" dur="13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71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6" dur="160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6" grpId="0" animBg="1"/>
      <p:bldP spid="130067" grpId="0" animBg="1"/>
      <p:bldP spid="1300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66850" y="-87313"/>
            <a:ext cx="6121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ru-RU" altLang="ru-RU" sz="2400">
              <a:solidFill>
                <a:schemeClr val="bg1"/>
              </a:solidFill>
            </a:endParaRPr>
          </a:p>
          <a:p>
            <a:pPr algn="ctr"/>
            <a:r>
              <a:rPr lang="ru-RU" altLang="ru-RU" sz="2400">
                <a:solidFill>
                  <a:srgbClr val="FFFF99"/>
                </a:solidFill>
              </a:rPr>
              <a:t>СТИХИ</a:t>
            </a:r>
          </a:p>
          <a:p>
            <a:pPr algn="ctr"/>
            <a:r>
              <a:rPr lang="ru-RU" altLang="ru-RU" sz="2400" i="1">
                <a:solidFill>
                  <a:schemeClr val="bg1"/>
                </a:solidFill>
              </a:rPr>
              <a:t>Татьяны Кайсаровой</a:t>
            </a:r>
            <a:r>
              <a:rPr lang="ru-RU" altLang="ru-RU" sz="2400">
                <a:solidFill>
                  <a:schemeClr val="bg1"/>
                </a:solidFill>
              </a:rPr>
              <a:t> </a:t>
            </a:r>
            <a:r>
              <a:rPr lang="ru-RU" altLang="ru-RU" sz="2000">
                <a:solidFill>
                  <a:schemeClr val="bg1"/>
                </a:solidFill>
              </a:rPr>
              <a:t>и</a:t>
            </a:r>
            <a:r>
              <a:rPr lang="ru-RU" altLang="ru-RU" sz="2400">
                <a:solidFill>
                  <a:schemeClr val="bg1"/>
                </a:solidFill>
              </a:rPr>
              <a:t> </a:t>
            </a:r>
            <a:r>
              <a:rPr lang="ru-RU" altLang="ru-RU" sz="2400" i="1">
                <a:solidFill>
                  <a:schemeClr val="bg1"/>
                </a:solidFill>
              </a:rPr>
              <a:t>Игоря Бурдонова</a:t>
            </a:r>
          </a:p>
          <a:p>
            <a:pPr algn="ctr">
              <a:spcBef>
                <a:spcPct val="40000"/>
              </a:spcBef>
              <a:spcAft>
                <a:spcPct val="70000"/>
              </a:spcAft>
            </a:pP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</a:rPr>
              <a:t>читают</a:t>
            </a: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Маша Панфилова</a:t>
            </a:r>
            <a:r>
              <a:rPr lang="ru-RU" altLang="ru-RU" sz="24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latin typeface="Monotype Corsiva" pitchFamily="66" charset="0"/>
              </a:rPr>
              <a:t>и</a:t>
            </a:r>
            <a:r>
              <a:rPr lang="ru-RU" altLang="ru-RU" sz="240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Игорь Бурдонов</a:t>
            </a:r>
          </a:p>
          <a:p>
            <a:pPr algn="ctr">
              <a:spcAft>
                <a:spcPct val="70000"/>
              </a:spcAft>
            </a:pPr>
            <a:r>
              <a:rPr lang="ru-RU" altLang="ru-RU" sz="2400">
                <a:solidFill>
                  <a:srgbClr val="FFFF99"/>
                </a:solidFill>
                <a:latin typeface="Monotype Corsiva" pitchFamily="66" charset="0"/>
              </a:rPr>
              <a:t>«Предисловие»	</a:t>
            </a:r>
            <a:r>
              <a:rPr lang="ru-RU" altLang="ru-RU" sz="2400">
                <a:solidFill>
                  <a:schemeClr val="bg1"/>
                </a:solidFill>
                <a:latin typeface="Monotype Corsiva" pitchFamily="66" charset="0"/>
              </a:rPr>
              <a:t>Игоря Бурдонова</a:t>
            </a:r>
            <a:endParaRPr lang="ru-RU" altLang="ru-RU" sz="2400">
              <a:solidFill>
                <a:schemeClr val="bg1"/>
              </a:solidFill>
            </a:endParaRPr>
          </a:p>
          <a:p>
            <a:pPr algn="ctr"/>
            <a:r>
              <a:rPr lang="ru-RU" altLang="ru-RU" sz="2400">
                <a:solidFill>
                  <a:srgbClr val="FFFF99"/>
                </a:solidFill>
              </a:rPr>
              <a:t>РИСУНКИ		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Татьяны Кайсаровой</a:t>
            </a:r>
          </a:p>
          <a:p>
            <a:pPr algn="ctr"/>
            <a:r>
              <a:rPr lang="ru-RU" altLang="ru-RU" sz="2400">
                <a:solidFill>
                  <a:srgbClr val="FFFF99"/>
                </a:solidFill>
              </a:rPr>
              <a:t>«Сосны»		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Татьяны Кайсаровой</a:t>
            </a:r>
          </a:p>
          <a:p>
            <a:pPr algn="ctr"/>
            <a:r>
              <a:rPr lang="ru-RU" altLang="ru-RU" sz="2400">
                <a:solidFill>
                  <a:srgbClr val="FFFF99"/>
                </a:solidFill>
              </a:rPr>
              <a:t>«Сирень»				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Врубеля</a:t>
            </a:r>
          </a:p>
          <a:p>
            <a:pPr algn="ctr">
              <a:spcAft>
                <a:spcPct val="70000"/>
              </a:spcAft>
            </a:pPr>
            <a:r>
              <a:rPr lang="ru-RU" altLang="ru-RU" sz="2400">
                <a:solidFill>
                  <a:srgbClr val="FFFF99"/>
                </a:solidFill>
                <a:latin typeface="Monotype Corsiva" pitchFamily="66" charset="0"/>
              </a:rPr>
              <a:t>АКВАРЕЛИ			</a:t>
            </a:r>
            <a:r>
              <a:rPr lang="ru-RU" altLang="ru-RU" sz="2400" i="1">
                <a:solidFill>
                  <a:schemeClr val="bg1"/>
                </a:solidFill>
                <a:latin typeface="Monotype Corsiva" pitchFamily="66" charset="0"/>
              </a:rPr>
              <a:t>Игоря Бурдонова</a:t>
            </a:r>
            <a:endParaRPr lang="en-US" altLang="ru-RU" sz="2400">
              <a:solidFill>
                <a:schemeClr val="bg1"/>
              </a:solidFill>
            </a:endParaRPr>
          </a:p>
          <a:p>
            <a:pPr algn="ctr"/>
            <a:r>
              <a:rPr lang="ru-RU" altLang="ru-RU" sz="2400">
                <a:solidFill>
                  <a:srgbClr val="FFFF99"/>
                </a:solidFill>
              </a:rPr>
              <a:t>МУЗЫКА</a:t>
            </a:r>
            <a:r>
              <a:rPr lang="ru-RU" altLang="ru-RU" sz="2400">
                <a:solidFill>
                  <a:schemeClr val="bg1"/>
                </a:solidFill>
              </a:rPr>
              <a:t> Глеба Седельникова</a:t>
            </a:r>
            <a:br>
              <a:rPr lang="ru-RU" altLang="ru-RU" sz="2400">
                <a:solidFill>
                  <a:schemeClr val="bg1"/>
                </a:solidFill>
              </a:rPr>
            </a:b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ru-RU" sz="2400">
                <a:solidFill>
                  <a:srgbClr val="CCFFFF"/>
                </a:solidFill>
              </a:rPr>
              <a:t>“</a:t>
            </a:r>
            <a:r>
              <a:rPr lang="ru-RU" altLang="ru-RU" sz="2400">
                <a:solidFill>
                  <a:srgbClr val="CCFFFF"/>
                </a:solidFill>
              </a:rPr>
              <a:t>Страна небесная. Путь Божий</a:t>
            </a:r>
            <a:r>
              <a:rPr lang="en-US" altLang="ru-RU" sz="2400">
                <a:solidFill>
                  <a:srgbClr val="CCFFFF"/>
                </a:solidFill>
              </a:rPr>
              <a:t>”</a:t>
            </a:r>
            <a:r>
              <a:rPr lang="ru-RU" altLang="ru-RU" sz="2400">
                <a:solidFill>
                  <a:srgbClr val="CCFFFF"/>
                </a:solidFill>
              </a:rPr>
              <a:t> </a:t>
            </a:r>
          </a:p>
          <a:p>
            <a:pPr algn="ctr">
              <a:spcAft>
                <a:spcPct val="70000"/>
              </a:spcAft>
            </a:pPr>
            <a:r>
              <a:rPr lang="ru-RU" altLang="ru-RU" sz="2400">
                <a:solidFill>
                  <a:srgbClr val="CCFFFF"/>
                </a:solidFill>
              </a:rPr>
              <a:t>- </a:t>
            </a:r>
            <a:r>
              <a:rPr lang="ru-RU" altLang="ru-RU" sz="2000">
                <a:solidFill>
                  <a:srgbClr val="CCFFFF"/>
                </a:solidFill>
              </a:rPr>
              <a:t>трек 8 из альбома</a:t>
            </a:r>
            <a:r>
              <a:rPr lang="ru-RU" altLang="ru-RU" sz="2400">
                <a:solidFill>
                  <a:srgbClr val="CCFFFF"/>
                </a:solidFill>
              </a:rPr>
              <a:t> «Иконофония»</a:t>
            </a:r>
            <a:endParaRPr lang="ru-RU" altLang="ru-RU" sz="2400">
              <a:solidFill>
                <a:schemeClr val="bg1"/>
              </a:solidFill>
            </a:endParaRPr>
          </a:p>
          <a:p>
            <a:pPr algn="ctr"/>
            <a:r>
              <a:rPr lang="ru-RU" altLang="ru-RU" sz="2400">
                <a:solidFill>
                  <a:srgbClr val="FFFF99"/>
                </a:solidFill>
                <a:latin typeface="Monotype Corsiva" pitchFamily="66" charset="0"/>
              </a:rPr>
              <a:t>Обработка изображений, звука и анимация</a:t>
            </a:r>
          </a:p>
          <a:p>
            <a:pPr algn="ctr">
              <a:spcAft>
                <a:spcPct val="70000"/>
              </a:spcAft>
            </a:pPr>
            <a:r>
              <a:rPr lang="ru-RU" altLang="ru-RU" sz="2400" i="1">
                <a:solidFill>
                  <a:schemeClr val="bg1"/>
                </a:solidFill>
              </a:rPr>
              <a:t>Игорь Бурдонов</a:t>
            </a:r>
            <a:endParaRPr lang="en-US" altLang="ru-RU" sz="2400" i="1">
              <a:solidFill>
                <a:schemeClr val="bg1"/>
              </a:solidFill>
            </a:endParaRPr>
          </a:p>
          <a:p>
            <a:pPr algn="ctr"/>
            <a:r>
              <a:rPr lang="ru-RU" altLang="ru-RU" sz="2400" i="1">
                <a:solidFill>
                  <a:schemeClr val="bg1"/>
                </a:solidFill>
                <a:latin typeface="Times New Roman" pitchFamily="18" charset="0"/>
              </a:rPr>
              <a:t>Март 2010 года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396413" y="6408738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712470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289425" y="1038225"/>
            <a:ext cx="815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250000"/>
              </a:spcAft>
            </a:pPr>
            <a:r>
              <a:rPr lang="ru-RU" altLang="ru-RU" sz="2400">
                <a:solidFill>
                  <a:srgbClr val="C0C0C0"/>
                </a:solidFill>
              </a:rPr>
              <a:t>конец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21</Words>
  <Application>Microsoft Office PowerPoint</Application>
  <PresentationFormat>Экран (4:3)</PresentationFormat>
  <Paragraphs>20</Paragraphs>
  <Slides>5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Monotype Corsiva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Бурдонов</dc:creator>
  <cp:lastModifiedBy>igor</cp:lastModifiedBy>
  <cp:revision>45</cp:revision>
  <dcterms:created xsi:type="dcterms:W3CDTF">2010-03-23T08:42:13Z</dcterms:created>
  <dcterms:modified xsi:type="dcterms:W3CDTF">2024-03-14T10:16:52Z</dcterms:modified>
</cp:coreProperties>
</file>