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280" r:id="rId4"/>
    <p:sldId id="285" r:id="rId5"/>
    <p:sldId id="281" r:id="rId6"/>
    <p:sldId id="283" r:id="rId7"/>
    <p:sldId id="286" r:id="rId8"/>
    <p:sldId id="287" r:id="rId9"/>
    <p:sldId id="301" r:id="rId10"/>
    <p:sldId id="302" r:id="rId11"/>
    <p:sldId id="288" r:id="rId12"/>
    <p:sldId id="300" r:id="rId13"/>
    <p:sldId id="284" r:id="rId14"/>
    <p:sldId id="303" r:id="rId15"/>
    <p:sldId id="304" r:id="rId16"/>
    <p:sldId id="295" r:id="rId17"/>
    <p:sldId id="296" r:id="rId18"/>
    <p:sldId id="289" r:id="rId19"/>
    <p:sldId id="274" r:id="rId20"/>
    <p:sldId id="290" r:id="rId21"/>
    <p:sldId id="291" r:id="rId22"/>
    <p:sldId id="270" r:id="rId23"/>
    <p:sldId id="271" r:id="rId24"/>
    <p:sldId id="272" r:id="rId25"/>
    <p:sldId id="297" r:id="rId26"/>
    <p:sldId id="292" r:id="rId27"/>
    <p:sldId id="293" r:id="rId28"/>
    <p:sldId id="294" r:id="rId29"/>
    <p:sldId id="298" r:id="rId30"/>
    <p:sldId id="299" r:id="rId31"/>
    <p:sldId id="282" r:id="rId32"/>
    <p:sldId id="305" r:id="rId3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33CC33"/>
    <a:srgbClr val="00CC00"/>
    <a:srgbClr val="CC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660"/>
  </p:normalViewPr>
  <p:slideViewPr>
    <p:cSldViewPr>
      <p:cViewPr varScale="1">
        <p:scale>
          <a:sx n="95" d="100"/>
          <a:sy n="95" d="100"/>
        </p:scale>
        <p:origin x="-229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EE3840-BA7A-4431-9292-4D37908E8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5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6B5B5-4AAF-44D6-8157-CF73108766D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76B8E-19F8-4983-93E9-4418E59AE0D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FFC51-0470-4705-B4B6-73612444DCF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A6CFD-142F-4BC9-8127-79A416CAF1B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34425-8CAA-4A9C-86B6-BDD34F19FAF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35653-268A-4BC5-9567-FE8FC1A5FBC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DBE18-E90D-4AA9-9169-005918BC9523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5AAF5-8CFC-4B60-9F25-09BB9C56109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A9937-CA25-419A-A9BB-B052E681E1D5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E2D30-1E7D-4AC5-86B8-773AA476C18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5D965-2B26-4881-9914-548857BC179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16533-0FEC-4BCB-A397-3DF3D6CD9A5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9666C-706D-4A0D-B5E4-082FE73BA9B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C654E-B689-4384-B007-F49DE65B03E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65BE5-3DD5-491D-8A06-22FFF62604A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522D0-2936-4D45-8A92-226681BD276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6A93D-D656-4106-82F6-5BC05EF8906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62F3A-C6C7-4D37-86A3-29F41D68881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B1E59-249A-4235-BDBA-A91C5B241BF5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A9E25-3D41-417F-B171-AE7EF9639162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66C8C-DB5F-4D3E-9D67-76BC0BDA6593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3E3BE-C6E0-41DC-B4F7-2BC6DD6FBB8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9517C-86DE-4182-8621-923B8209AC4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EBB51-29B3-4625-A4AC-C260142EBF98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AEE77-B326-4694-89A1-24D44CC994B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EBAB9-8F78-4F7A-A689-8CF696819A5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7F801-30B3-4287-A03A-21F81FA2698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6056E-3E70-4DD7-A4B4-33F990D04F8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45754-4FEA-4CB7-8EF0-46B41E17321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0509E-F27E-4F76-8DCC-36D9E94BFFD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1F5D2-4A64-4F6A-ABAC-5D75BFD1187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C1961-2594-47F0-A98D-3F762B1B1B8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2559C-E3FC-4897-82CB-A55458054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23874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437A-DA3B-43DF-8B8F-FD7298F47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665263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3004-CE0B-4113-B21E-249B38D43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71763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7B456-0837-46A1-92BC-CD3A2A2D1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125822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EFE69-B3A3-4891-B914-F398B0493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643703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F14E-8FD9-4ACB-AC6B-F6ABE3895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546938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FF3DD-EE12-4DDD-90E8-B09AD3F60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374010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1C712-956E-4895-95F5-1C76C307F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858045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D38FB-4875-403C-ACDC-7A1AAD9403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521361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FD44-E0CF-4BBB-84B6-CA37F0D66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234086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3C3C1-2F85-45C2-98E2-81476020D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091515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72FE86-FF9F-4825-8C7F-258DB2917A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d3e68354c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708400"/>
            <a:ext cx="413067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57338" y="2627313"/>
            <a:ext cx="4103687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Удмуртские мотивы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420938" y="1042988"/>
            <a:ext cx="2087562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Ло-грина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77938" y="1020763"/>
            <a:ext cx="4535487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>
                <a:solidFill>
                  <a:srgbClr val="CC9900"/>
                </a:solidFill>
              </a:rPr>
              <a:t>Ло-грина</a:t>
            </a:r>
            <a:r>
              <a:rPr lang="ru-RU" altLang="ru-RU">
                <a:solidFill>
                  <a:srgbClr val="CC9900"/>
                </a:solidFill>
              </a:rPr>
              <a:t/>
            </a:r>
            <a:br>
              <a:rPr lang="ru-RU" altLang="ru-RU">
                <a:solidFill>
                  <a:srgbClr val="CC9900"/>
                </a:solidFill>
              </a:rPr>
            </a:b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endParaRPr lang="en-US" altLang="ru-RU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ru-RU">
              <a:solidFill>
                <a:schemeClr val="tx2"/>
              </a:solidFill>
            </a:endParaRPr>
          </a:p>
          <a:p>
            <a:pPr algn="ctr">
              <a:spcBef>
                <a:spcPct val="100000"/>
              </a:spcBef>
            </a:pP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r>
              <a:rPr lang="ru-RU" altLang="ru-RU" sz="4000">
                <a:solidFill>
                  <a:srgbClr val="CC6600"/>
                </a:solidFill>
              </a:rPr>
              <a:t>День девятый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557338" y="1908175"/>
            <a:ext cx="4032250" cy="1438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shade val="69020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Укмысети нунал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636838" y="4716463"/>
            <a:ext cx="1820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Графика</a:t>
            </a:r>
          </a:p>
        </p:txBody>
      </p:sp>
      <p:pic>
        <p:nvPicPr>
          <p:cNvPr id="2" name="Chagyr_chagyr_dydyk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15559" y="7159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 animBg="1"/>
      <p:bldP spid="3075" grpId="1" animBg="1"/>
      <p:bldP spid="3076" grpId="0" animBg="1"/>
      <p:bldP spid="3076" grpId="1" animBg="1"/>
      <p:bldP spid="3088" grpId="0"/>
      <p:bldP spid="3089" grpId="0" animBg="1"/>
      <p:bldP spid="30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9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52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"/>
          <a:stretch>
            <a:fillRect/>
          </a:stretch>
        </p:blipFill>
        <p:spPr bwMode="auto">
          <a:xfrm>
            <a:off x="371475" y="179388"/>
            <a:ext cx="6486525" cy="89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"/>
          <a:stretch>
            <a:fillRect/>
          </a:stretch>
        </p:blipFill>
        <p:spPr bwMode="auto">
          <a:xfrm>
            <a:off x="371475" y="179388"/>
            <a:ext cx="6486525" cy="89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770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65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77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65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290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14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29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14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222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0"/>
            <a:ext cx="6719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22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0"/>
            <a:ext cx="6719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-20638"/>
            <a:ext cx="6288088" cy="91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-20638"/>
            <a:ext cx="6288088" cy="91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0"/>
            <a:ext cx="641826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0"/>
            <a:ext cx="641826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440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76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44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4F9"/>
              </a:clrFrom>
              <a:clrTo>
                <a:srgbClr val="F3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76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440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0"/>
            <a:ext cx="6465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44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0"/>
            <a:ext cx="6465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4400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538"/>
            <a:ext cx="6858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440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538"/>
            <a:ext cx="6858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6413500" cy="88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7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 b="28627"/>
          <a:stretch>
            <a:fillRect/>
          </a:stretch>
        </p:blipFill>
        <p:spPr bwMode="auto">
          <a:xfrm>
            <a:off x="331788" y="0"/>
            <a:ext cx="6526212" cy="92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00888" y="7380288"/>
            <a:ext cx="3603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77938" y="1020763"/>
            <a:ext cx="4535487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>
                <a:solidFill>
                  <a:srgbClr val="CC9900"/>
                </a:solidFill>
              </a:rPr>
              <a:t>Ло-грина</a:t>
            </a:r>
            <a:r>
              <a:rPr lang="ru-RU" altLang="ru-RU">
                <a:solidFill>
                  <a:srgbClr val="CC9900"/>
                </a:solidFill>
              </a:rPr>
              <a:t/>
            </a:r>
            <a:br>
              <a:rPr lang="ru-RU" altLang="ru-RU">
                <a:solidFill>
                  <a:srgbClr val="CC9900"/>
                </a:solidFill>
              </a:rPr>
            </a:b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endParaRPr lang="en-US" altLang="ru-RU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ru-RU">
              <a:solidFill>
                <a:schemeClr val="tx2"/>
              </a:solidFill>
            </a:endParaRPr>
          </a:p>
          <a:p>
            <a:pPr algn="ctr">
              <a:spcBef>
                <a:spcPct val="100000"/>
              </a:spcBef>
            </a:pPr>
            <a:r>
              <a:rPr lang="ru-RU" altLang="ru-RU">
                <a:solidFill>
                  <a:schemeClr val="tx2"/>
                </a:solidFill>
              </a:rPr>
              <a:t/>
            </a:r>
            <a:br>
              <a:rPr lang="ru-RU" altLang="ru-RU">
                <a:solidFill>
                  <a:schemeClr val="tx2"/>
                </a:solidFill>
              </a:rPr>
            </a:br>
            <a:r>
              <a:rPr lang="ru-RU" altLang="ru-RU" sz="4000">
                <a:solidFill>
                  <a:srgbClr val="CC6600"/>
                </a:solidFill>
              </a:rPr>
              <a:t>День девятый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557338" y="1908175"/>
            <a:ext cx="4032250" cy="1438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800000">
                        <a:gamma/>
                        <a:shade val="69020"/>
                        <a:invGamma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Укмысети нунал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36838" y="4716463"/>
            <a:ext cx="1820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Графика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6413500" cy="88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44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78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440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78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44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65119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44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65119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9213"/>
            <a:ext cx="6357938" cy="90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9213"/>
            <a:ext cx="6357938" cy="90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7163"/>
            <a:ext cx="6310313" cy="89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7163"/>
            <a:ext cx="6310313" cy="89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744"/>
          <a:stretch>
            <a:fillRect/>
          </a:stretch>
        </p:blipFill>
        <p:spPr bwMode="auto">
          <a:xfrm>
            <a:off x="549275" y="250825"/>
            <a:ext cx="5799138" cy="88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744"/>
          <a:stretch>
            <a:fillRect/>
          </a:stretch>
        </p:blipFill>
        <p:spPr bwMode="auto">
          <a:xfrm>
            <a:off x="549275" y="250825"/>
            <a:ext cx="5799138" cy="88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44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65595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44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65595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77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64198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770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64198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770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0"/>
            <a:ext cx="63992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77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0"/>
            <a:ext cx="63992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770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0"/>
            <a:ext cx="638651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77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0"/>
            <a:ext cx="638651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77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0"/>
            <a:ext cx="64357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77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 b="28627"/>
          <a:stretch>
            <a:fillRect/>
          </a:stretch>
        </p:blipFill>
        <p:spPr bwMode="auto">
          <a:xfrm>
            <a:off x="331788" y="0"/>
            <a:ext cx="6526212" cy="92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77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25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77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0"/>
            <a:ext cx="64357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300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65627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30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0"/>
            <a:ext cx="65627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77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 b="28627"/>
          <a:stretch>
            <a:fillRect/>
          </a:stretch>
        </p:blipFill>
        <p:spPr bwMode="auto">
          <a:xfrm>
            <a:off x="331788" y="0"/>
            <a:ext cx="6526212" cy="92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12875" y="2411413"/>
            <a:ext cx="4105275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/>
              <a:t>фильм смонтировал</a:t>
            </a:r>
          </a:p>
          <a:p>
            <a:pPr algn="ctr">
              <a:spcBef>
                <a:spcPct val="50000"/>
              </a:spcBef>
            </a:pPr>
            <a:r>
              <a:rPr lang="ru-RU" altLang="ru-RU" sz="2400"/>
              <a:t>Игорь Бурдонов</a:t>
            </a:r>
          </a:p>
          <a:p>
            <a:pPr algn="ctr">
              <a:spcBef>
                <a:spcPct val="50000"/>
              </a:spcBef>
            </a:pPr>
            <a:r>
              <a:rPr lang="ru-RU" altLang="ru-RU" sz="2000"/>
              <a:t>в феврале 2010 года</a:t>
            </a:r>
          </a:p>
          <a:p>
            <a:pPr algn="ctr">
              <a:spcBef>
                <a:spcPct val="50000"/>
              </a:spcBef>
            </a:pPr>
            <a:r>
              <a:rPr lang="ru-RU" altLang="ru-RU" sz="2000"/>
              <a:t>исправил 27 ноября 2012 года</a:t>
            </a:r>
          </a:p>
        </p:txBody>
      </p:sp>
      <p:pic>
        <p:nvPicPr>
          <p:cNvPr id="68612" name="Picture 4" descr="77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 b="28627"/>
          <a:stretch>
            <a:fillRect/>
          </a:stretch>
        </p:blipFill>
        <p:spPr bwMode="auto">
          <a:xfrm>
            <a:off x="331788" y="0"/>
            <a:ext cx="6526212" cy="92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770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25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3330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0"/>
            <a:ext cx="63674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33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0"/>
            <a:ext cx="636746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7700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7700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7700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6F9"/>
              </a:clrFrom>
              <a:clrTo>
                <a:srgbClr val="F8F6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71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7700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71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333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333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3330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33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46271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29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52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</Words>
  <Application>Microsoft Office PowerPoint</Application>
  <PresentationFormat>Экран (4:3)</PresentationFormat>
  <Paragraphs>48</Paragraphs>
  <Slides>32</Slides>
  <Notes>32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KFH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Ло-грина</dc:creator>
  <cp:lastModifiedBy>igor</cp:lastModifiedBy>
  <cp:revision>32</cp:revision>
  <dcterms:created xsi:type="dcterms:W3CDTF">2012-11-27T15:05:57Z</dcterms:created>
  <dcterms:modified xsi:type="dcterms:W3CDTF">2024-03-14T09:56:08Z</dcterms:modified>
</cp:coreProperties>
</file>