
<file path=[Content_Types].xml><?xml version="1.0" encoding="utf-8"?>
<Types xmlns="http://schemas.openxmlformats.org/package/2006/content-types">
  <Default Extension="mp3" ContentType="audio/unknown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14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73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6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2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2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0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5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4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31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19BB-D782-47D3-AA3F-AF32319C473D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A1F0E-86FA-4645-B3C5-DF0661242E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50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5416" y="416853"/>
            <a:ext cx="8042907" cy="50167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Фильм сделан</a:t>
            </a:r>
          </a:p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2011 году </a:t>
            </a:r>
            <a:endParaRPr lang="ru-RU" sz="40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 рубиновой свадьбе</a:t>
            </a:r>
          </a:p>
          <a:p>
            <a:pPr algn="ctr"/>
            <a:r>
              <a:rPr lang="ru-RU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(40 лет)</a:t>
            </a:r>
          </a:p>
          <a:p>
            <a:pPr algn="ctr"/>
            <a:endParaRPr lang="ru-RU" sz="4000" b="1" cap="none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Конвертирован </a:t>
            </a:r>
            <a:r>
              <a:rPr lang="ru-RU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видео-формат</a:t>
            </a:r>
          </a:p>
          <a:p>
            <a:pPr algn="ctr"/>
            <a:r>
              <a:rPr lang="ru-RU" sz="4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2024 году</a:t>
            </a:r>
          </a:p>
          <a:p>
            <a:pPr algn="ctr"/>
            <a:r>
              <a:rPr lang="ru-RU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(после 53 лет совместной жизни)</a:t>
            </a:r>
            <a:endParaRPr lang="ru-RU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5" name="Lipovka_kolokol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324528" y="0"/>
            <a:ext cx="609600" cy="609600"/>
          </a:xfrm>
          <a:prstGeom prst="rect">
            <a:avLst/>
          </a:prstGeom>
        </p:spPr>
      </p:pic>
      <p:pic>
        <p:nvPicPr>
          <p:cNvPr id="6" name="Lipovka_kolokol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24528" y="83671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385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74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746"/>
                            </p:stCondLst>
                            <p:childTnLst>
                              <p:par>
                                <p:cTn id="11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574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25</Words>
  <Application>Microsoft Office PowerPoint</Application>
  <PresentationFormat>Экран (4:3)</PresentationFormat>
  <Paragraphs>8</Paragraphs>
  <Slides>1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</dc:creator>
  <cp:lastModifiedBy>igor</cp:lastModifiedBy>
  <cp:revision>1</cp:revision>
  <dcterms:created xsi:type="dcterms:W3CDTF">2024-03-15T19:12:20Z</dcterms:created>
  <dcterms:modified xsi:type="dcterms:W3CDTF">2024-03-15T19:22:14Z</dcterms:modified>
</cp:coreProperties>
</file>