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68" r:id="rId2"/>
    <p:sldId id="302" r:id="rId3"/>
    <p:sldId id="303" r:id="rId4"/>
    <p:sldId id="304" r:id="rId5"/>
    <p:sldId id="305" r:id="rId6"/>
    <p:sldId id="306" r:id="rId7"/>
    <p:sldId id="307" r:id="rId8"/>
    <p:sldId id="309" r:id="rId9"/>
    <p:sldId id="308" r:id="rId10"/>
    <p:sldId id="310" r:id="rId11"/>
    <p:sldId id="311" r:id="rId12"/>
    <p:sldId id="319" r:id="rId13"/>
    <p:sldId id="318" r:id="rId14"/>
    <p:sldId id="337" r:id="rId15"/>
    <p:sldId id="339" r:id="rId16"/>
    <p:sldId id="340" r:id="rId17"/>
    <p:sldId id="342" r:id="rId18"/>
    <p:sldId id="344" r:id="rId19"/>
    <p:sldId id="348" r:id="rId20"/>
    <p:sldId id="349" r:id="rId21"/>
    <p:sldId id="350" r:id="rId22"/>
    <p:sldId id="352" r:id="rId23"/>
    <p:sldId id="354" r:id="rId24"/>
    <p:sldId id="357" r:id="rId25"/>
    <p:sldId id="358" r:id="rId26"/>
    <p:sldId id="359" r:id="rId27"/>
    <p:sldId id="360" r:id="rId28"/>
    <p:sldId id="361" r:id="rId29"/>
    <p:sldId id="362" r:id="rId30"/>
    <p:sldId id="363" r:id="rId31"/>
    <p:sldId id="364" r:id="rId32"/>
    <p:sldId id="366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6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49C98B1-88FA-43DA-BFF5-FCA50E1A35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8897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C38A73-8137-4FDE-88A8-6DAF6BA6BABD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1C5DEE-A4ED-48FB-A5B1-F4DB1CA9E78B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047315-397C-402F-9464-6A65769378FE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DF942-0208-40C3-AABD-F86DEDC0F6F9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A523BB-4D70-4353-B71B-BF3D7133D5EA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1C8050-DC1C-490D-AE40-CAA810CD692F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8FB664-F285-47C3-81C7-B13DB7F150BB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735426-A26C-4E67-B3F0-14E5A994391C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465B85-91FA-4937-AF06-B6BEEBD12220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544CCB-6888-4D1E-9A87-EB9D5DF3FC42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31637E-3ED0-46DF-B14A-2247F5449B33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D9CAEB-8D85-4935-906B-E5FDFBBC3D37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514E95-38CC-4168-BE29-6A1EC0A5F8C4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F1155E-9AA1-432B-B288-572477482422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A90EBE-1DDF-4B22-8208-199C8A1AF586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C87D-AF02-4F14-B16A-117B010A28B2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D38973-6260-45E6-981F-2F325C770D9A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D79396-3466-4168-8C0B-410C9ADF32B3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94D604-0A6A-41F3-AA6B-8D10FC49D704}" type="slidenum">
              <a:rPr lang="ru-RU" altLang="ru-RU"/>
              <a:pPr/>
              <a:t>26</a:t>
            </a:fld>
            <a:endParaRPr lang="ru-RU" altLang="ru-RU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94158C-D59C-4E30-9BB2-62F5AF6912FC}" type="slidenum">
              <a:rPr lang="ru-RU" altLang="ru-RU"/>
              <a:pPr/>
              <a:t>27</a:t>
            </a:fld>
            <a:endParaRPr lang="ru-RU" altLang="ru-RU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E55133-08AF-4E65-8736-8451FD4736B3}" type="slidenum">
              <a:rPr lang="ru-RU" altLang="ru-RU"/>
              <a:pPr/>
              <a:t>28</a:t>
            </a:fld>
            <a:endParaRPr lang="ru-RU" altLang="ru-RU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C55939-26D1-4165-89E2-AB900055A261}" type="slidenum">
              <a:rPr lang="ru-RU" altLang="ru-RU"/>
              <a:pPr/>
              <a:t>29</a:t>
            </a:fld>
            <a:endParaRPr lang="ru-RU" altLang="ru-RU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7EAAD3-F1E6-463F-A1ED-48681B17B895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0EEE69-94EF-41F6-A329-88F3F2D71650}" type="slidenum">
              <a:rPr lang="ru-RU" altLang="ru-RU"/>
              <a:pPr/>
              <a:t>30</a:t>
            </a:fld>
            <a:endParaRPr lang="ru-RU" altLang="ru-RU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E65427-E83E-4F31-BD24-4A44590E7C4A}" type="slidenum">
              <a:rPr lang="ru-RU" altLang="ru-RU"/>
              <a:pPr/>
              <a:t>31</a:t>
            </a:fld>
            <a:endParaRPr lang="ru-RU" altLang="ru-RU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9C24E8-B05E-4D2A-B31C-9A8825FC5461}" type="slidenum">
              <a:rPr lang="ru-RU" altLang="ru-RU"/>
              <a:pPr/>
              <a:t>32</a:t>
            </a:fld>
            <a:endParaRPr lang="ru-RU" altLang="ru-RU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7D448C-00E2-48C2-B834-8D3AD5E545F7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6B448-18E1-4F5D-8B12-92D7D58D9D32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060754-C0B1-477D-886E-F4FDCCCE86B5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37C670-FD81-4E60-9E00-7B69534F5596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582BFE-4929-4656-8204-7D3C28911604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48A8B5-82A8-442C-86B1-6F4E26046314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132413-6702-42FD-8D5E-E8C5326AD5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7954395"/>
      </p:ext>
    </p:extLst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8B65C3-6534-4FDB-A178-F55E22CF5AF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860649"/>
      </p:ext>
    </p:extLst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F2580A-1850-40E2-AAAE-A4653293BA0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938574"/>
      </p:ext>
    </p:extLst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1086FF-6E96-4CCA-9767-9DA2FA31ABD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0037623"/>
      </p:ext>
    </p:extLst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FBBF2-C6A4-4894-9180-43F7DFB79F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6095515"/>
      </p:ext>
    </p:extLst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6923D-032D-4C0A-BB44-97E0CD2C71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787186"/>
      </p:ext>
    </p:extLst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48CDB2-A68D-4467-B942-A29A95271BF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2376717"/>
      </p:ext>
    </p:extLst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2C0180-EFD6-493C-B10D-1C6A05340E3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2250513"/>
      </p:ext>
    </p:extLst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D8E5-D994-4CBC-98B6-D3E956298D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1629953"/>
      </p:ext>
    </p:extLst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23C47-E3D4-492F-BD92-35E128099A6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8176141"/>
      </p:ext>
    </p:extLst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1CA11-DB56-45B9-AB1C-FA5E8478E42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7017637"/>
      </p:ext>
    </p:extLst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503503E-8DCB-46BC-A1F9-E5DABA464E8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openxmlformats.org/officeDocument/2006/relationships/image" Target="../media/image1.png"/><Relationship Id="rId10" Type="http://schemas.openxmlformats.org/officeDocument/2006/relationships/image" Target="../media/image19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1.jpeg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0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8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0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3752850" y="4508500"/>
            <a:ext cx="2020888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>
                <a:solidFill>
                  <a:schemeClr val="bg1"/>
                </a:solidFill>
              </a:rPr>
              <a:t>23</a:t>
            </a:r>
            <a:r>
              <a:rPr lang="en-US" altLang="ru-RU">
                <a:solidFill>
                  <a:schemeClr val="bg1"/>
                </a:solidFill>
              </a:rPr>
              <a:t> </a:t>
            </a:r>
            <a:r>
              <a:rPr lang="ru-RU" altLang="ru-RU">
                <a:solidFill>
                  <a:schemeClr val="bg1"/>
                </a:solidFill>
              </a:rPr>
              <a:t>февраля 1971</a:t>
            </a:r>
          </a:p>
          <a:p>
            <a:pPr algn="ctr"/>
            <a:endParaRPr lang="ru-RU" altLang="ru-RU">
              <a:solidFill>
                <a:schemeClr val="bg1"/>
              </a:solidFill>
            </a:endParaRPr>
          </a:p>
          <a:p>
            <a:pPr algn="ctr"/>
            <a:r>
              <a:rPr lang="en-US" altLang="ru-RU">
                <a:solidFill>
                  <a:schemeClr val="bg1"/>
                </a:solidFill>
              </a:rPr>
              <a:t>6 </a:t>
            </a:r>
            <a:r>
              <a:rPr lang="ru-RU" altLang="ru-RU">
                <a:solidFill>
                  <a:schemeClr val="bg1"/>
                </a:solidFill>
              </a:rPr>
              <a:t>ноября 1971</a:t>
            </a:r>
          </a:p>
          <a:p>
            <a:pPr algn="ctr"/>
            <a:endParaRPr lang="ru-RU" altLang="ru-RU">
              <a:solidFill>
                <a:schemeClr val="bg1"/>
              </a:solidFill>
            </a:endParaRPr>
          </a:p>
          <a:p>
            <a:pPr algn="ctr"/>
            <a:r>
              <a:rPr lang="en-US" altLang="ru-RU">
                <a:solidFill>
                  <a:schemeClr val="bg1"/>
                </a:solidFill>
              </a:rPr>
              <a:t>6 </a:t>
            </a:r>
            <a:r>
              <a:rPr lang="ru-RU" altLang="ru-RU">
                <a:solidFill>
                  <a:schemeClr val="bg1"/>
                </a:solidFill>
              </a:rPr>
              <a:t>ноября 2011</a:t>
            </a:r>
          </a:p>
          <a:p>
            <a:pPr algn="ctr"/>
            <a:endParaRPr lang="ru-RU" altLang="ru-RU">
              <a:solidFill>
                <a:schemeClr val="bg1"/>
              </a:solidFill>
            </a:endParaRPr>
          </a:p>
          <a:p>
            <a:pPr algn="ctr"/>
            <a:r>
              <a:rPr lang="en-US" altLang="ru-RU">
                <a:solidFill>
                  <a:schemeClr val="bg1"/>
                </a:solidFill>
              </a:rPr>
              <a:t>12</a:t>
            </a:r>
            <a:r>
              <a:rPr lang="ru-RU" altLang="ru-RU">
                <a:solidFill>
                  <a:schemeClr val="bg1"/>
                </a:solidFill>
              </a:rPr>
              <a:t> ноября 2011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3130550" y="1341438"/>
            <a:ext cx="3313113" cy="177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2800" b="1">
                <a:solidFill>
                  <a:schemeClr val="bg1"/>
                </a:solidFill>
              </a:rPr>
              <a:t>О Д И Н     Д Е Н Ь</a:t>
            </a:r>
          </a:p>
          <a:p>
            <a:pPr algn="ctr"/>
            <a:endParaRPr lang="ru-RU" altLang="ru-RU" sz="2800" b="1">
              <a:solidFill>
                <a:schemeClr val="bg1"/>
              </a:solidFill>
            </a:endParaRP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часть третья</a:t>
            </a:r>
          </a:p>
          <a:p>
            <a:pPr algn="ctr"/>
            <a:endParaRPr lang="ru-RU" altLang="ru-RU" i="1">
              <a:solidFill>
                <a:schemeClr val="bg1"/>
              </a:solidFill>
            </a:endParaRPr>
          </a:p>
          <a:p>
            <a:pPr algn="ctr"/>
            <a:r>
              <a:rPr lang="en-US" altLang="ru-RU" i="1">
                <a:solidFill>
                  <a:schemeClr val="bg1"/>
                </a:solidFill>
              </a:rPr>
              <a:t>Vangelis</a:t>
            </a:r>
            <a:r>
              <a:rPr lang="ru-RU" altLang="ru-RU" i="1">
                <a:solidFill>
                  <a:schemeClr val="bg1"/>
                </a:solidFill>
              </a:rPr>
              <a:t>. Themes - L'Enfant.</a:t>
            </a:r>
            <a:r>
              <a:rPr lang="ru-RU" altLang="ru-RU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  <p:bldP spid="70658" grpId="1"/>
      <p:bldP spid="70659" grpId="0"/>
      <p:bldP spid="706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005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005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rin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34152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00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/>
          <a:stretch>
            <a:fillRect/>
          </a:stretch>
        </p:blipFill>
        <p:spPr bwMode="auto">
          <a:xfrm>
            <a:off x="4356100" y="0"/>
            <a:ext cx="4787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005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09"/>
          <a:stretch>
            <a:fillRect/>
          </a:stretch>
        </p:blipFill>
        <p:spPr bwMode="auto">
          <a:xfrm>
            <a:off x="0" y="0"/>
            <a:ext cx="435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005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92150"/>
            <a:ext cx="1724025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0056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841875"/>
            <a:ext cx="4787900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005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3559"/>
                                        </p:tgtEl>
                                      </p:cBhvr>
                                      <p:by x="1800000" y="18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25191 -6.50972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-3254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2.22222E-6 1.85185E-6 L -0.13368 0.01574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4" y="78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-0.13368 0.01574 L -0.29896 0.0368 " pathEditMode="relative" rAng="0" ptsTypes="AA">
                                      <p:cBhvr>
                                        <p:cTn id="21" dur="4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4" y="104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00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006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-458788"/>
            <a:ext cx="1962150" cy="64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005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/>
          <a:stretch>
            <a:fillRect/>
          </a:stretch>
        </p:blipFill>
        <p:spPr bwMode="auto">
          <a:xfrm>
            <a:off x="4356100" y="0"/>
            <a:ext cx="4787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005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09"/>
          <a:stretch>
            <a:fillRect/>
          </a:stretch>
        </p:blipFill>
        <p:spPr bwMode="auto">
          <a:xfrm>
            <a:off x="0" y="0"/>
            <a:ext cx="435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7" descr="006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0067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4250"/>
            <a:ext cx="9144000" cy="460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52520" y="83671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" fill="hold"/>
                                        <p:tgtEl>
                                          <p:spTgt spid="2560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6" dur="9000" fill="hold"/>
                                        <p:tgtEl>
                                          <p:spTgt spid="25604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66667E-6 -4.07407E-6 L 1.66667E-6 0.41829 " pathEditMode="relative" rAng="0" ptsTypes="AA">
                                      <p:cBhvr>
                                        <p:cTn id="18" dur="9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00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006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006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-3484563"/>
            <a:ext cx="5114925" cy="1476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006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 descr="0067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4250"/>
            <a:ext cx="9144000" cy="460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20_030_040_My_pojenilis_do_svetofor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52520" y="4766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" fill="hold"/>
                                        <p:tgtEl>
                                          <p:spTgt spid="27653"/>
                                        </p:tgtEl>
                                      </p:cBhvr>
                                      <p:by x="13000" y="13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4" dur="8000" fill="hold"/>
                                        <p:tgtEl>
                                          <p:spTgt spid="27653"/>
                                        </p:tgtEl>
                                      </p:cBhvr>
                                      <p:by x="900000" y="9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3.88889E-6 2.96296E-6 L 0.00382 0.80324 " pathEditMode="relative" rAng="0" ptsTypes="AA">
                                      <p:cBhvr>
                                        <p:cTn id="16" dur="8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4016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00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981075"/>
            <a:ext cx="3857625" cy="54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00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500" fill="hold"/>
                                        <p:tgtEl>
                                          <p:spTgt spid="29701"/>
                                        </p:tgtEl>
                                      </p:cBhvr>
                                      <p:by x="160000" y="1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8351 -0.08403 " pathEditMode="relative" rAng="0" ptsTypes="AA">
                                      <p:cBhvr>
                                        <p:cTn id="8" dur="5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421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3" dur="4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00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0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981075"/>
            <a:ext cx="4219575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00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8500" fill="hold"/>
                                        <p:tgtEl>
                                          <p:spTgt spid="31749"/>
                                        </p:tgtEl>
                                      </p:cBhvr>
                                      <p:by x="160000" y="1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41 0.02106 " pathEditMode="relative" rAng="0" ptsTypes="AA">
                                      <p:cBhvr>
                                        <p:cTn id="8" dur="8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10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3" dur="5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00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0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836613"/>
            <a:ext cx="3228975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000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8500" fill="hold"/>
                                        <p:tgtEl>
                                          <p:spTgt spid="337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1" dur="5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00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0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557338"/>
            <a:ext cx="2713038" cy="311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5" descr="00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8500" fill="hold"/>
                                        <p:tgtEl>
                                          <p:spTgt spid="3584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-0.00781 -0.05255 " pathEditMode="relative" rAng="0" ptsTypes="AA">
                                      <p:cBhvr>
                                        <p:cTn id="8" dur="8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6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3" dur="5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00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0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981075"/>
            <a:ext cx="2654300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00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8500" fill="hold"/>
                                        <p:tgtEl>
                                          <p:spTgt spid="37893"/>
                                        </p:tgtEl>
                                      </p:cBhvr>
                                      <p:by x="220000" y="2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 0 L -0.37014 -0.11551 " pathEditMode="relative" rAng="0" ptsTypes="AA">
                                      <p:cBhvr>
                                        <p:cTn id="8" dur="4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7" y="-578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3" dur="5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00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00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981075"/>
            <a:ext cx="3090863" cy="399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5" descr="00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8500" fill="hold"/>
                                        <p:tgtEl>
                                          <p:spTgt spid="39941"/>
                                        </p:tgtEl>
                                      </p:cBhvr>
                                      <p:by x="160000" y="1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.28351 0.11551 " pathEditMode="relative" rAng="0" ptsTypes="AA">
                                      <p:cBhvr>
                                        <p:cTn id="8" dur="8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57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3" dur="5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004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004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nfant_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84848" y="836712"/>
            <a:ext cx="609600" cy="609600"/>
          </a:xfrm>
          <a:prstGeom prst="rect">
            <a:avLst/>
          </a:prstGeom>
        </p:spPr>
      </p:pic>
      <p:pic>
        <p:nvPicPr>
          <p:cNvPr id="3" name="zaglyanem_v_d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84848" y="145789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51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545 -0.0944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-47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755" numSld="1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2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00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00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150"/>
            <a:ext cx="3965575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5" descr="00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8500" fill="hold"/>
                                        <p:tgtEl>
                                          <p:spTgt spid="4198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.5 -0.33588 " pathEditMode="relative" rAng="0" ptsTypes="AA">
                                      <p:cBhvr>
                                        <p:cTn id="8" dur="8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-168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3" dur="5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00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0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12875"/>
            <a:ext cx="3557588" cy="450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7" name="Picture 5" descr="00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8500" fill="hold"/>
                                        <p:tgtEl>
                                          <p:spTgt spid="4403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.34653 -0.27292 " pathEditMode="relative" rAng="0" ptsTypes="AA">
                                      <p:cBhvr>
                                        <p:cTn id="8" dur="8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6" y="-1365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3" dur="5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003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000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196975"/>
            <a:ext cx="3028950" cy="371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Picture 5" descr="003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20_030_040_My_pojenilis_posle_svetofora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24528" y="9255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" dur="8000" fill="hold"/>
                                        <p:tgtEl>
                                          <p:spTgt spid="4608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-0.5 -0.09444 " pathEditMode="relative" rAng="0" ptsTypes="AA">
                                      <p:cBhvr>
                                        <p:cTn id="10" dur="8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-47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5" presetClass="pat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5" dur="5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00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00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836613"/>
            <a:ext cx="3740150" cy="468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5" descr="003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8000" fill="hold"/>
                                        <p:tgtEl>
                                          <p:spTgt spid="48133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521 -0.01042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-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3" dur="5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 descr="00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00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628775"/>
            <a:ext cx="3887788" cy="347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Picture 5" descr="004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8000" fill="hold"/>
                                        <p:tgtEl>
                                          <p:spTgt spid="50181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7361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3" dur="5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3" descr="00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00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333375"/>
            <a:ext cx="5095875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9" name="Picture 5" descr="004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8000" fill="hold"/>
                                        <p:tgtEl>
                                          <p:spTgt spid="5222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41 -0.0419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-21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3" dur="5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0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 descr="00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0"/>
            <a:ext cx="4019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5" descr="004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8000" fill="hold"/>
                                        <p:tgtEl>
                                          <p:spTgt spid="5427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 0.02106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10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3" dur="5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 descr="00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000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50_dom_3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8000" fill="hold"/>
                                        <p:tgtEl>
                                          <p:spTgt spid="563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722 -0.02106 " pathEditMode="relative" rAng="0" ptsTypes="AA">
                                      <p:cBhvr>
                                        <p:cTn id="10" dur="8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-10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 descr="0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0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0" fill="hold"/>
                                        <p:tgtEl>
                                          <p:spTgt spid="5837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941 -0.02106 " pathEditMode="relative" rAng="0" ptsTypes="AA">
                                      <p:cBhvr>
                                        <p:cTn id="8" dur="7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-10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3" descr="00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00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60420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63003 -0.5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93" y="-250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004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004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ugol_do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8000" fill="hold"/>
                                        <p:tgtEl>
                                          <p:spTgt spid="7172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1.13403 -1.3963 " pathEditMode="relative" rAng="0" ptsTypes="AA">
                                      <p:cBhvr>
                                        <p:cTn id="10" dur="8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701" y="-6981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7" name="Picture 3" descr="00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" descr="000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500" fill="hold"/>
                                        <p:tgtEl>
                                          <p:spTgt spid="6246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 0 " pathEditMode="relative" rAng="0" ptsTypes="AA">
                                      <p:cBhvr>
                                        <p:cTn id="8" dur="6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5" name="Picture 3" descr="0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00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645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208 -0.2625 " pathEditMode="relative" rAng="0" ptsTypes="AA">
                                      <p:cBhvr>
                                        <p:cTn id="8" dur="6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31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492500" y="2924175"/>
            <a:ext cx="2351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/>
              <a:t>конец третьей части</a:t>
            </a:r>
          </a:p>
        </p:txBody>
      </p:sp>
      <p:pic>
        <p:nvPicPr>
          <p:cNvPr id="66564" name="Picture 4" descr="0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500" fill="hold"/>
                                        <p:tgtEl>
                                          <p:spTgt spid="665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99 -0.09444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3" y="-472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00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0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922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2.16563 -1.43843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281" y="-719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00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004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005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005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aidem_v_paradno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2520" y="4766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8000" fill="hold"/>
                                        <p:tgtEl>
                                          <p:spTgt spid="13316"/>
                                        </p:tgtEl>
                                      </p:cBhvr>
                                      <p:by x="1200000" y="1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.8033 -2.17338 " pathEditMode="relative" rAng="0" ptsTypes="AA">
                                      <p:cBhvr>
                                        <p:cTn id="10" dur="8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56" y="-10865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005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00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005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5365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68507 0.33611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53" y="168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3" dur="6000" fill="hold"/>
                                        <p:tgtEl>
                                          <p:spTgt spid="1536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005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005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ot_korido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1718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8000" fill="hold"/>
                                        <p:tgtEl>
                                          <p:spTgt spid="174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14699 " pathEditMode="relative" rAng="0" ptsTypes="AA">
                                      <p:cBhvr>
                                        <p:cTn id="10" dur="8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33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005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005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hny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0697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9460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1.55139 -1.77431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569" y="-887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63</Words>
  <Application>Microsoft Office PowerPoint</Application>
  <PresentationFormat>Экран (4:3)</PresentationFormat>
  <Paragraphs>45</Paragraphs>
  <Slides>32</Slides>
  <Notes>32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 Бурдонов</dc:creator>
  <cp:lastModifiedBy>igor</cp:lastModifiedBy>
  <cp:revision>200</cp:revision>
  <dcterms:created xsi:type="dcterms:W3CDTF">2011-11-20T20:51:30Z</dcterms:created>
  <dcterms:modified xsi:type="dcterms:W3CDTF">2024-03-15T18:35:45Z</dcterms:modified>
</cp:coreProperties>
</file>