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18" r:id="rId2"/>
    <p:sldId id="366" r:id="rId3"/>
    <p:sldId id="367" r:id="rId4"/>
    <p:sldId id="368" r:id="rId5"/>
    <p:sldId id="369" r:id="rId6"/>
    <p:sldId id="370" r:id="rId7"/>
    <p:sldId id="371" r:id="rId8"/>
    <p:sldId id="373" r:id="rId9"/>
    <p:sldId id="396" r:id="rId10"/>
    <p:sldId id="397" r:id="rId11"/>
    <p:sldId id="378" r:id="rId12"/>
    <p:sldId id="379" r:id="rId13"/>
    <p:sldId id="380" r:id="rId14"/>
    <p:sldId id="381" r:id="rId15"/>
    <p:sldId id="394" r:id="rId16"/>
    <p:sldId id="383" r:id="rId17"/>
    <p:sldId id="395" r:id="rId18"/>
    <p:sldId id="392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5" r:id="rId34"/>
    <p:sldId id="408" r:id="rId35"/>
    <p:sldId id="406" r:id="rId36"/>
    <p:sldId id="409" r:id="rId37"/>
    <p:sldId id="410" r:id="rId38"/>
    <p:sldId id="411" r:id="rId39"/>
    <p:sldId id="413" r:id="rId40"/>
    <p:sldId id="414" r:id="rId41"/>
    <p:sldId id="415" r:id="rId42"/>
    <p:sldId id="416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B6E54B-E799-4A36-983F-6B1B9CBE6F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0104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16FDC-43EC-435D-BFD0-826574A82782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0DDB1E-F5A2-484F-AE07-20056C426D0B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DDE9EA-1885-4A99-8AD1-530342269E01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54DA2D-C2D0-4DA1-A1F2-A151BD8DF490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BB99E1-19A9-45EA-AEEF-546E1F58DCD9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2572D0-D2E4-4BAA-9169-4738F17BBD62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1EF91-DAB0-4163-83E9-D2321CD875D9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A897F-48B4-4710-B14B-A9785A7F90D3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C085F7-20F7-4F54-8CA9-5B5EAD5759A7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1224F-BA13-435D-9BC6-2D32DF8FE3BA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BF4C76-9A19-4540-B396-AAD6173A8537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B9512-87A4-42D1-8A05-190882021276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ACAD8-775E-42C8-9F7B-6A52FB8BD98C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64D4E-CE62-4F42-BD30-6788F75BE27C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6661-9B23-4698-91FA-36AD759B2C76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ABCB0-9C3A-48C5-BF8A-53C2066B1167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CBF9C8-E06C-4B18-97AF-9461751493B0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A0F751-4745-456A-92D2-2BADAFEABFA9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C61255-2E49-4AB1-B83D-934133877FA0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B510AE-8950-4EA7-B6E8-8B6885CD454E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F16FEB-8F8C-448F-B233-3E8B0AF6C26A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B443E4-5EF8-4D25-A0F7-67F35C7D2484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F3859-EC6E-4AB0-A842-B8C05C45A0DD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D086B7-BB55-40A0-95DA-2FD199F4C59E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437436-8030-4DE6-BC6E-353F77DFA818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5F124-F81F-461A-B359-B514CD76E872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6CA816-AE2C-4BFB-9D83-2845BD58B3BB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B3185D-8F84-40FD-9309-6870BB53BD59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9CE54-A0C2-4344-9837-C28C9D048D2D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91C9AB-1C96-450F-BF8C-5FBE848AB476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15358F-0B3E-41D2-A490-12A715A69813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668C5C-00C6-4ED3-90EE-1942DB31DD65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E5269-4A71-4089-81B1-FE1458E0CFA1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F16808-98F9-46E6-B1AB-A12CCB991FD1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514F3-E3A3-46EC-9AF7-8B1DFE48245D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604C30-1027-4AA9-8CB8-8A1BB30069F4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53A9D-C253-4E90-AA49-6FC4F37E20C4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B6CB0-EF70-4344-BF2D-98A6E8088398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B443F-30FA-4AE0-BABE-0D830DC08CF7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BE3F1E-05D9-4B92-A54A-05DAE0D71D5A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2B7E5D-F8B7-4EC9-BA94-47CF0426525E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26357A-FB5B-4673-A115-E08C504D6AE3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543AF-3C15-443D-BCFA-2EC784A65D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1982981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0FF40-7A94-45EC-B0FA-A7C14DD513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4123149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474A4-A3CE-420A-BE29-DF1B22ECF5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6157280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CD78-FF4D-49BB-A1C0-A894C3C887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0941476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8CEE6-A8BA-4886-92F7-1F8BFF550F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682964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B3C22-001A-4442-92B4-51F9F4A209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6605756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E443-4D45-43A6-B418-C885EAC9AA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4760119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0349C-F8D9-4AFF-B7AD-39DED2E705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4178194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46956-E775-4BDF-A803-E1C58F9AA0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2379828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FD1FC-9E1B-403E-B37D-02ACAA0604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6135994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63394-0C6D-4BB9-AD64-DA537E8ECB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447144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B4AEAD7-E9C9-4F7D-8F35-DEC6AF081F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752850" y="4508500"/>
            <a:ext cx="20208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>
                <a:solidFill>
                  <a:schemeClr val="bg1"/>
                </a:solidFill>
              </a:rPr>
              <a:t>23</a:t>
            </a:r>
            <a:r>
              <a:rPr lang="en-US" altLang="ru-RU">
                <a:solidFill>
                  <a:schemeClr val="bg1"/>
                </a:solidFill>
              </a:rPr>
              <a:t> </a:t>
            </a:r>
            <a:r>
              <a:rPr lang="ru-RU" altLang="ru-RU">
                <a:solidFill>
                  <a:schemeClr val="bg1"/>
                </a:solidFill>
              </a:rPr>
              <a:t>февраля 1971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6 </a:t>
            </a:r>
            <a:r>
              <a:rPr lang="ru-RU" altLang="ru-RU">
                <a:solidFill>
                  <a:schemeClr val="bg1"/>
                </a:solidFill>
              </a:rPr>
              <a:t>ноября 1971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6 </a:t>
            </a:r>
            <a:r>
              <a:rPr lang="ru-RU" altLang="ru-RU">
                <a:solidFill>
                  <a:schemeClr val="bg1"/>
                </a:solidFill>
              </a:rPr>
              <a:t>ноября 2011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12</a:t>
            </a:r>
            <a:r>
              <a:rPr lang="ru-RU" altLang="ru-RU">
                <a:solidFill>
                  <a:schemeClr val="bg1"/>
                </a:solidFill>
              </a:rPr>
              <a:t> ноября 2011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2816225" y="1341438"/>
            <a:ext cx="3943350" cy="17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800" b="1">
                <a:solidFill>
                  <a:schemeClr val="bg1"/>
                </a:solidFill>
              </a:rPr>
              <a:t>О Д И Н     Д Е Н Ь</a:t>
            </a:r>
          </a:p>
          <a:p>
            <a:pPr algn="ctr"/>
            <a:endParaRPr lang="ru-RU" altLang="ru-RU" sz="2800" b="1">
              <a:solidFill>
                <a:schemeClr val="bg1"/>
              </a:solidFill>
            </a:endParaRP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часть четвёртая</a:t>
            </a:r>
            <a:endParaRPr lang="en-US" altLang="ru-RU" i="1">
              <a:solidFill>
                <a:schemeClr val="bg1"/>
              </a:solidFill>
            </a:endParaRPr>
          </a:p>
          <a:p>
            <a:pPr algn="ctr"/>
            <a:endParaRPr lang="en-US" altLang="ru-RU" i="1">
              <a:solidFill>
                <a:schemeClr val="bg1"/>
              </a:solidFill>
            </a:endParaRPr>
          </a:p>
          <a:p>
            <a:pPr algn="ctr"/>
            <a:r>
              <a:rPr lang="en-US" altLang="ru-RU" i="1">
                <a:solidFill>
                  <a:schemeClr val="bg1"/>
                </a:solidFill>
              </a:rPr>
              <a:t>Vangelis. Main Theme from Missing.</a:t>
            </a:r>
            <a:r>
              <a:rPr lang="ru-RU" altLang="ru-RU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  <p:bldP spid="91138" grpId="1"/>
      <p:bldP spid="91139" grpId="0"/>
      <p:bldP spid="9113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0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0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215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00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0"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000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0_2_sadi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565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500" fill="hold"/>
                                        <p:tgtEl>
                                          <p:spTgt spid="235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0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256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0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0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276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00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00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80_idi_chit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500" fill="hold"/>
                                        <p:tgtEl>
                                          <p:spTgt spid="297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00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317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0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00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0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0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35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0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0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378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00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0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399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00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00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60_dvor_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252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5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99 -0.09444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00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00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90_vot_v_etom_ugl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6075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500" fill="hold"/>
                                        <p:tgtEl>
                                          <p:spTgt spid="419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0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0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440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0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00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460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00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00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0_lavoch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500" fill="hold"/>
                                        <p:tgtEl>
                                          <p:spTgt spid="48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0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0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501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0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00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522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00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00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20_zag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252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500" fill="hold"/>
                                        <p:tgtEl>
                                          <p:spTgt spid="54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0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00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563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00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00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583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0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00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604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0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00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5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244951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смешные</a:t>
            </a:r>
          </a:p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свадебные</a:t>
            </a:r>
          </a:p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фотки</a:t>
            </a:r>
          </a:p>
        </p:txBody>
      </p:sp>
      <p:pic>
        <p:nvPicPr>
          <p:cNvPr id="62468" name="Picture 4" descr="0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4308475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00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624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4308475" cy="64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00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4308475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50825" y="981075"/>
            <a:ext cx="244951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смешные</a:t>
            </a:r>
          </a:p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свадебные</a:t>
            </a:r>
          </a:p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фотки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645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0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4340225" cy="63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4308475" cy="64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50825" y="981075"/>
            <a:ext cx="244951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смешные</a:t>
            </a:r>
          </a:p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свадебные</a:t>
            </a:r>
          </a:p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фотки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665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244951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смешные</a:t>
            </a:r>
          </a:p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свадебные</a:t>
            </a:r>
          </a:p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0000FF"/>
                </a:solidFill>
              </a:rPr>
              <a:t>фотки</a:t>
            </a:r>
          </a:p>
        </p:txBody>
      </p:sp>
      <p:pic>
        <p:nvPicPr>
          <p:cNvPr id="68612" name="Picture 4" descr="0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0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4340225" cy="63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686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00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0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706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9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00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727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29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0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66725" y="836613"/>
            <a:ext cx="2449513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Ну, очень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смешные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свадебные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фотки</a:t>
            </a:r>
          </a:p>
        </p:txBody>
      </p:sp>
      <p:pic>
        <p:nvPicPr>
          <p:cNvPr id="76805" name="Picture 5" descr="0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768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0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66725" y="836613"/>
            <a:ext cx="2449513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Ну, очень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смешные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свадебные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фотки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788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352x338px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6250"/>
            <a:ext cx="6264275" cy="60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331913" y="476250"/>
            <a:ext cx="626427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endParaRPr lang="ru-RU" altLang="ru-RU" sz="2400"/>
          </a:p>
          <a:p>
            <a:pPr algn="ctr">
              <a:spcBef>
                <a:spcPct val="50000"/>
              </a:spcBef>
            </a:pPr>
            <a:r>
              <a:rPr lang="ru-RU" altLang="ru-RU" sz="4400"/>
              <a:t>свадьба</a:t>
            </a:r>
          </a:p>
          <a:p>
            <a:pPr algn="ctr">
              <a:spcBef>
                <a:spcPct val="50000"/>
              </a:spcBef>
            </a:pPr>
            <a:r>
              <a:rPr lang="ru-RU" altLang="ru-RU" sz="4400"/>
              <a:t>состоялась</a:t>
            </a:r>
          </a:p>
          <a:p>
            <a:pPr algn="ctr">
              <a:spcBef>
                <a:spcPct val="50000"/>
              </a:spcBef>
            </a:pPr>
            <a:r>
              <a:rPr lang="ru-RU" altLang="ru-RU" sz="4400"/>
              <a:t>на 256-ой день</a:t>
            </a:r>
          </a:p>
          <a:p>
            <a:pPr algn="ctr">
              <a:spcBef>
                <a:spcPct val="50000"/>
              </a:spcBef>
            </a:pPr>
            <a:r>
              <a:rPr lang="ru-RU" altLang="ru-RU" sz="4400"/>
              <a:t>знакомства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331913" y="476250"/>
            <a:ext cx="626427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4400"/>
              <a:t>сегодня</a:t>
            </a:r>
          </a:p>
          <a:p>
            <a:pPr algn="ctr">
              <a:spcBef>
                <a:spcPct val="50000"/>
              </a:spcBef>
            </a:pPr>
            <a:r>
              <a:rPr lang="ru-RU" altLang="ru-RU" sz="4400"/>
              <a:t>14872-ой день</a:t>
            </a:r>
          </a:p>
          <a:p>
            <a:pPr algn="ctr">
              <a:spcBef>
                <a:spcPct val="50000"/>
              </a:spcBef>
            </a:pPr>
            <a:r>
              <a:rPr lang="ru-RU" altLang="ru-RU" sz="4400"/>
              <a:t>знакомства</a:t>
            </a:r>
          </a:p>
          <a:p>
            <a:pPr algn="ctr">
              <a:spcBef>
                <a:spcPct val="50000"/>
              </a:spcBef>
            </a:pPr>
            <a:r>
              <a:rPr lang="ru-RU" altLang="ru-RU" sz="4400"/>
              <a:t>= 356928 часов</a:t>
            </a:r>
            <a:endParaRPr lang="ru-RU" altLang="ru-RU" sz="3600"/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 flipH="1">
            <a:off x="2916238" y="4221163"/>
            <a:ext cx="1439862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 rot="13945074" flipH="1">
            <a:off x="4320381" y="4256882"/>
            <a:ext cx="1439863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2700338" y="4221163"/>
            <a:ext cx="6492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/>
              <a:t>-1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5435600" y="4221163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/>
              <a:t>+1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1331913" y="476250"/>
            <a:ext cx="626427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100000"/>
              </a:spcBef>
            </a:pPr>
            <a:endParaRPr lang="ru-RU" altLang="ru-RU" sz="4400"/>
          </a:p>
          <a:p>
            <a:pPr algn="ctr">
              <a:spcBef>
                <a:spcPct val="100000"/>
              </a:spcBef>
            </a:pPr>
            <a:endParaRPr lang="ru-RU" altLang="ru-RU" sz="4400"/>
          </a:p>
          <a:p>
            <a:pPr algn="ctr">
              <a:spcBef>
                <a:spcPct val="100000"/>
              </a:spcBef>
            </a:pPr>
            <a:endParaRPr lang="ru-RU" altLang="ru-RU" sz="4400"/>
          </a:p>
          <a:p>
            <a:pPr algn="ctr">
              <a:spcBef>
                <a:spcPct val="150000"/>
              </a:spcBef>
            </a:pPr>
            <a:r>
              <a:rPr lang="ru-RU" altLang="ru-RU" sz="4400"/>
              <a:t>356927           356929</a:t>
            </a:r>
          </a:p>
          <a:p>
            <a:pPr algn="ctr">
              <a:spcBef>
                <a:spcPct val="30000"/>
              </a:spcBef>
            </a:pPr>
            <a:r>
              <a:rPr lang="ru-RU" altLang="ru-RU" sz="3600"/>
              <a:t>простые числа-близнецы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66725" y="833438"/>
            <a:ext cx="2449513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Ну, очень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смешные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свадебные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цифры</a:t>
            </a:r>
          </a:p>
        </p:txBody>
      </p:sp>
      <p:pic>
        <p:nvPicPr>
          <p:cNvPr id="80908" name="Picture 12" descr="0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466725" y="836613"/>
            <a:ext cx="2449513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Ну, очень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смешные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свадебные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фотки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80899"/>
                                        </p:tgtEl>
                                      </p:cBhvr>
                                      <p:by x="5000000" y="5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-3.7037E-7 L -0.33507 -3.7037E-7 " pathEditMode="relative" rAng="0" ptsTypes="AA">
                                      <p:cBhvr>
                                        <p:cTn id="8" dur="1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" fill="hold"/>
                                        <p:tgtEl>
                                          <p:spTgt spid="80899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07 -3.7037E-7 L -0.8 -3.7037E-7 " pathEditMode="relative" rAng="0" ptsTypes="AA">
                                      <p:cBhvr>
                                        <p:cTn id="13" dur="1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0" fill="hold"/>
                                        <p:tgtEl>
                                          <p:spTgt spid="809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80899"/>
                                        </p:tgtEl>
                                      </p:cBhvr>
                                      <p:by x="200" y="2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8 -3.7037E-7 L 0.00121 -3.7037E-7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5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0" dur="5000" fill="hold"/>
                                        <p:tgtEl>
                                          <p:spTgt spid="80900"/>
                                        </p:tgtEl>
                                      </p:cBhvr>
                                      <p:by x="200" y="2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01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1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/>
      <p:bldP spid="80901" grpId="0"/>
      <p:bldP spid="80902" grpId="0" animBg="1"/>
      <p:bldP spid="80903" grpId="0" animBg="1"/>
      <p:bldP spid="80904" grpId="0"/>
      <p:bldP spid="80905" grpId="0"/>
      <p:bldP spid="80906" grpId="0"/>
      <p:bldP spid="809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00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00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issing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745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922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7361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4" numSld="3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352x338px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6250"/>
            <a:ext cx="6264275" cy="60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Line 4"/>
          <p:cNvSpPr>
            <a:spLocks noChangeShapeType="1"/>
          </p:cNvSpPr>
          <p:nvPr/>
        </p:nvSpPr>
        <p:spPr bwMode="auto">
          <a:xfrm flipH="1">
            <a:off x="2916238" y="4221163"/>
            <a:ext cx="1439862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rot="13945074" flipH="1">
            <a:off x="4320381" y="4256882"/>
            <a:ext cx="1439863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2700338" y="4221163"/>
            <a:ext cx="6492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/>
              <a:t>-1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435600" y="4221163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/>
              <a:t>+1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1331913" y="476250"/>
            <a:ext cx="626427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4400"/>
              <a:t>сегодня</a:t>
            </a:r>
          </a:p>
          <a:p>
            <a:pPr algn="ctr">
              <a:spcBef>
                <a:spcPct val="50000"/>
              </a:spcBef>
            </a:pPr>
            <a:r>
              <a:rPr lang="ru-RU" altLang="ru-RU" sz="4400"/>
              <a:t>14872-ой день</a:t>
            </a:r>
          </a:p>
          <a:p>
            <a:pPr algn="ctr">
              <a:spcBef>
                <a:spcPct val="50000"/>
              </a:spcBef>
            </a:pPr>
            <a:r>
              <a:rPr lang="ru-RU" altLang="ru-RU" sz="4400"/>
              <a:t>знакомства</a:t>
            </a:r>
          </a:p>
          <a:p>
            <a:pPr algn="ctr">
              <a:spcBef>
                <a:spcPct val="50000"/>
              </a:spcBef>
            </a:pPr>
            <a:r>
              <a:rPr lang="ru-RU" altLang="ru-RU" sz="4400"/>
              <a:t>= 356928 часов</a:t>
            </a:r>
            <a:endParaRPr lang="ru-RU" altLang="ru-RU" sz="3600"/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1331913" y="476250"/>
            <a:ext cx="626427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100000"/>
              </a:spcBef>
            </a:pPr>
            <a:endParaRPr lang="ru-RU" altLang="ru-RU" sz="4400"/>
          </a:p>
          <a:p>
            <a:pPr algn="ctr">
              <a:spcBef>
                <a:spcPct val="100000"/>
              </a:spcBef>
            </a:pPr>
            <a:endParaRPr lang="ru-RU" altLang="ru-RU" sz="4400"/>
          </a:p>
          <a:p>
            <a:pPr algn="ctr">
              <a:spcBef>
                <a:spcPct val="100000"/>
              </a:spcBef>
            </a:pPr>
            <a:endParaRPr lang="ru-RU" altLang="ru-RU" sz="4400"/>
          </a:p>
          <a:p>
            <a:pPr algn="ctr">
              <a:spcBef>
                <a:spcPct val="150000"/>
              </a:spcBef>
            </a:pPr>
            <a:r>
              <a:rPr lang="ru-RU" altLang="ru-RU" sz="4400"/>
              <a:t>356927           356929</a:t>
            </a:r>
          </a:p>
          <a:p>
            <a:pPr algn="ctr">
              <a:spcBef>
                <a:spcPct val="30000"/>
              </a:spcBef>
            </a:pPr>
            <a:r>
              <a:rPr lang="ru-RU" altLang="ru-RU" sz="3600"/>
              <a:t>простые числа-близнецы</a:t>
            </a: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466725" y="833438"/>
            <a:ext cx="2449513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Ну, очень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смешные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свадебные</a:t>
            </a:r>
          </a:p>
          <a:p>
            <a:pPr>
              <a:spcBef>
                <a:spcPct val="30000"/>
              </a:spcBef>
            </a:pPr>
            <a:r>
              <a:rPr lang="ru-RU" altLang="ru-RU" sz="2800">
                <a:solidFill>
                  <a:srgbClr val="0000FF"/>
                </a:solidFill>
              </a:rPr>
              <a:t>цифры</a:t>
            </a:r>
          </a:p>
        </p:txBody>
      </p:sp>
      <p:pic>
        <p:nvPicPr>
          <p:cNvPr id="2" name="ne_ochen_sriezno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6303" y="718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948" grpId="0" animBg="1"/>
      <p:bldP spid="82949" grpId="0" animBg="1"/>
      <p:bldP spid="82950" grpId="0"/>
      <p:bldP spid="82951" grpId="0"/>
      <p:bldP spid="82952" grpId="0"/>
      <p:bldP spid="82953" grpId="0"/>
      <p:bldP spid="8295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492500" y="2924175"/>
            <a:ext cx="2600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конец четвёртой части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/>
      <p:bldP spid="870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0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0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3657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0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00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0_1_sadi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6075" y="29859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500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0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0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174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0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0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194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152</Words>
  <Application>Microsoft Office PowerPoint</Application>
  <PresentationFormat>Экран (4:3)</PresentationFormat>
  <Paragraphs>114</Paragraphs>
  <Slides>42</Slides>
  <Notes>42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199</cp:revision>
  <dcterms:created xsi:type="dcterms:W3CDTF">2011-11-20T20:57:42Z</dcterms:created>
  <dcterms:modified xsi:type="dcterms:W3CDTF">2024-03-15T18:51:05Z</dcterms:modified>
</cp:coreProperties>
</file>