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38" r:id="rId2"/>
    <p:sldId id="416" r:id="rId3"/>
    <p:sldId id="417" r:id="rId4"/>
    <p:sldId id="418" r:id="rId5"/>
    <p:sldId id="419" r:id="rId6"/>
    <p:sldId id="421" r:id="rId7"/>
    <p:sldId id="424" r:id="rId8"/>
    <p:sldId id="425" r:id="rId9"/>
    <p:sldId id="426" r:id="rId10"/>
    <p:sldId id="427" r:id="rId11"/>
    <p:sldId id="428" r:id="rId12"/>
    <p:sldId id="429" r:id="rId13"/>
    <p:sldId id="430" r:id="rId14"/>
    <p:sldId id="431" r:id="rId15"/>
    <p:sldId id="432" r:id="rId16"/>
    <p:sldId id="433" r:id="rId17"/>
    <p:sldId id="434" r:id="rId18"/>
    <p:sldId id="435" r:id="rId19"/>
    <p:sldId id="436" r:id="rId20"/>
    <p:sldId id="420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6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6A888FA-03C4-41E5-8CEA-AC40F3F8570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86469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A858E-CE41-4AE3-94D0-0175937B0128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4A0A72-92A8-444E-B2AA-8ED9B086ABBD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7D5D85-7F26-4391-9F12-E12005E911A3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4AA309-467E-4087-B0C0-FC5FA2477ACB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D2AD87-6BD6-42C6-B06E-F7E1F1B5DD07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0E5AF6-48D6-4120-88FE-AA2FBA4AADCF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734C57-83B3-4B38-A9D8-BD3FA2A75094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725816-E2B6-4C7A-AD5C-9DD0F6ABE549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0FB346-2279-4124-B36E-599081A7A00F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0AA07D-EAAE-4C61-8104-44F9A5E08CC3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5F21C6-D5D6-4A48-AA60-0B604C1ED63B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3E76F3-891E-46A0-B0C5-743249658CB3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FAF51F-4487-4C45-977D-64A53C65D173}" type="slidenum">
              <a:rPr lang="ru-RU" altLang="ru-RU"/>
              <a:pPr/>
              <a:t>20</a:t>
            </a:fld>
            <a:endParaRPr lang="ru-RU" altLang="ru-RU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7A1056-1768-42BF-A06F-B870FA9D4B2D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372C78-128A-4F7D-9AEF-5A1E90B35719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4399E8-3E59-48EB-823A-F81A27EDAE5F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C7C1CE-C7DE-4B72-A053-1B4A874DED81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0D18C4-FB70-49F2-9187-6E957765DE4E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BA4C05-46CC-4E9A-9FAF-561B598B605D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0639D6-1E6E-42B0-8B55-6E6735430B43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E720E-896F-4075-8F12-D82573A5846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8723666"/>
      </p:ext>
    </p:extLst>
  </p:cSld>
  <p:clrMapOvr>
    <a:masterClrMapping/>
  </p:clrMapOvr>
  <p:transition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53DA90-651C-4905-A07B-3D700B73AB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8772043"/>
      </p:ext>
    </p:extLst>
  </p:cSld>
  <p:clrMapOvr>
    <a:masterClrMapping/>
  </p:clrMapOvr>
  <p:transition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7C13EC-870E-4281-A528-612BCEEEAC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3500832"/>
      </p:ext>
    </p:extLst>
  </p:cSld>
  <p:clrMapOvr>
    <a:masterClrMapping/>
  </p:clrMapOvr>
  <p:transition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427BA-E228-4658-8BAB-5D482E0FFF7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7792306"/>
      </p:ext>
    </p:extLst>
  </p:cSld>
  <p:clrMapOvr>
    <a:masterClrMapping/>
  </p:clrMapOvr>
  <p:transition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1A9CA-0D88-481F-9248-9CC6C386A3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1804186"/>
      </p:ext>
    </p:extLst>
  </p:cSld>
  <p:clrMapOvr>
    <a:masterClrMapping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93DEC5-89A1-4946-8993-FBAE29397D2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7146691"/>
      </p:ext>
    </p:extLst>
  </p:cSld>
  <p:clrMapOvr>
    <a:masterClrMapping/>
  </p:clrMapOvr>
  <p:transition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7B97BB-4D95-4FA5-BC74-28BF48D2DC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5506360"/>
      </p:ext>
    </p:extLst>
  </p:cSld>
  <p:clrMapOvr>
    <a:masterClrMapping/>
  </p:clrMapOvr>
  <p:transition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C8E82C-F0EE-47D1-9073-16481AC4206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5330738"/>
      </p:ext>
    </p:extLst>
  </p:cSld>
  <p:clrMapOvr>
    <a:masterClrMapping/>
  </p:clrMapOvr>
  <p:transition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95410F-0607-4A41-BC0C-B56031743E5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101366"/>
      </p:ext>
    </p:extLst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FFA9DB-5EF1-4953-B05C-313D225064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6257586"/>
      </p:ext>
    </p:extLst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AE3C34-1A0D-4E2A-9D47-E4A4241EF47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9769454"/>
      </p:ext>
    </p:extLst>
  </p:cSld>
  <p:clrMapOvr>
    <a:masterClrMapping/>
  </p:clrMapOvr>
  <p:transition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F3990B4-4C6A-4547-9C93-9FB4A122CA6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2.jpeg"/><Relationship Id="rId5" Type="http://schemas.openxmlformats.org/officeDocument/2006/relationships/image" Target="../media/image1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6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17" Type="http://schemas.openxmlformats.org/officeDocument/2006/relationships/image" Target="../media/image60.jpeg"/><Relationship Id="rId2" Type="http://schemas.openxmlformats.org/officeDocument/2006/relationships/audio" Target="../media/media12.mp3"/><Relationship Id="rId16" Type="http://schemas.openxmlformats.org/officeDocument/2006/relationships/image" Target="../media/image59.jpeg"/><Relationship Id="rId1" Type="http://schemas.microsoft.com/office/2007/relationships/media" Target="../media/media12.mp3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1.png"/><Relationship Id="rId15" Type="http://schemas.openxmlformats.org/officeDocument/2006/relationships/image" Target="../media/image58.jpeg"/><Relationship Id="rId10" Type="http://schemas.openxmlformats.org/officeDocument/2006/relationships/image" Target="../media/image53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18" Type="http://schemas.openxmlformats.org/officeDocument/2006/relationships/image" Target="../media/image7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17" Type="http://schemas.openxmlformats.org/officeDocument/2006/relationships/image" Target="../media/image72.jpeg"/><Relationship Id="rId2" Type="http://schemas.openxmlformats.org/officeDocument/2006/relationships/audio" Target="../media/media13.mp3"/><Relationship Id="rId16" Type="http://schemas.openxmlformats.org/officeDocument/2006/relationships/image" Target="../media/image71.jpeg"/><Relationship Id="rId20" Type="http://schemas.openxmlformats.org/officeDocument/2006/relationships/image" Target="../media/image2.png"/><Relationship Id="rId1" Type="http://schemas.microsoft.com/office/2007/relationships/media" Target="../media/media13.mp3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1.png"/><Relationship Id="rId15" Type="http://schemas.openxmlformats.org/officeDocument/2006/relationships/image" Target="../media/image70.jpeg"/><Relationship Id="rId10" Type="http://schemas.openxmlformats.org/officeDocument/2006/relationships/image" Target="../media/image65.jpeg"/><Relationship Id="rId19" Type="http://schemas.openxmlformats.org/officeDocument/2006/relationships/image" Target="../media/image74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64.jpeg"/><Relationship Id="rId14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6.jpe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75.jpeg"/><Relationship Id="rId11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79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1.png"/><Relationship Id="rId10" Type="http://schemas.openxmlformats.org/officeDocument/2006/relationships/image" Target="../media/image84.jpe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83.jpeg"/><Relationship Id="rId1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1.png"/><Relationship Id="rId10" Type="http://schemas.openxmlformats.org/officeDocument/2006/relationships/image" Target="../media/image92.jpe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18" Type="http://schemas.openxmlformats.org/officeDocument/2006/relationships/image" Target="../media/image107.jpe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10.jpeg"/><Relationship Id="rId7" Type="http://schemas.openxmlformats.org/officeDocument/2006/relationships/image" Target="../media/image96.jpeg"/><Relationship Id="rId12" Type="http://schemas.openxmlformats.org/officeDocument/2006/relationships/image" Target="../media/image101.jpeg"/><Relationship Id="rId17" Type="http://schemas.openxmlformats.org/officeDocument/2006/relationships/image" Target="../media/image106.jpeg"/><Relationship Id="rId2" Type="http://schemas.openxmlformats.org/officeDocument/2006/relationships/audio" Target="../media/media17.mp3"/><Relationship Id="rId16" Type="http://schemas.openxmlformats.org/officeDocument/2006/relationships/image" Target="../media/image105.jpeg"/><Relationship Id="rId20" Type="http://schemas.openxmlformats.org/officeDocument/2006/relationships/image" Target="../media/image109.jpeg"/><Relationship Id="rId1" Type="http://schemas.microsoft.com/office/2007/relationships/media" Target="../media/media17.mp3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1.png"/><Relationship Id="rId15" Type="http://schemas.openxmlformats.org/officeDocument/2006/relationships/image" Target="../media/image104.jpeg"/><Relationship Id="rId23" Type="http://schemas.openxmlformats.org/officeDocument/2006/relationships/image" Target="../media/image2.png"/><Relationship Id="rId10" Type="http://schemas.openxmlformats.org/officeDocument/2006/relationships/image" Target="../media/image99.jpeg"/><Relationship Id="rId19" Type="http://schemas.openxmlformats.org/officeDocument/2006/relationships/image" Target="../media/image108.jpe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98.jpeg"/><Relationship Id="rId14" Type="http://schemas.openxmlformats.org/officeDocument/2006/relationships/image" Target="../media/image103.jpeg"/><Relationship Id="rId22" Type="http://schemas.openxmlformats.org/officeDocument/2006/relationships/image" Target="../media/image11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3.jpe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12.jpeg"/><Relationship Id="rId11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116.jpe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1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13" Type="http://schemas.openxmlformats.org/officeDocument/2006/relationships/image" Target="../media/image12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8.jpeg"/><Relationship Id="rId12" Type="http://schemas.openxmlformats.org/officeDocument/2006/relationships/image" Target="../media/image123.jpe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117.jpeg"/><Relationship Id="rId11" Type="http://schemas.openxmlformats.org/officeDocument/2006/relationships/image" Target="../media/image122.jpeg"/><Relationship Id="rId5" Type="http://schemas.openxmlformats.org/officeDocument/2006/relationships/image" Target="../media/image1.png"/><Relationship Id="rId15" Type="http://schemas.openxmlformats.org/officeDocument/2006/relationships/image" Target="../media/image2.png"/><Relationship Id="rId10" Type="http://schemas.openxmlformats.org/officeDocument/2006/relationships/image" Target="../media/image121.jpe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20.jpeg"/><Relationship Id="rId14" Type="http://schemas.openxmlformats.org/officeDocument/2006/relationships/image" Target="../media/image1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126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12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1.png"/><Relationship Id="rId10" Type="http://schemas.openxmlformats.org/officeDocument/2006/relationships/image" Target="../media/image7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jpeg"/><Relationship Id="rId11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13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.png"/><Relationship Id="rId10" Type="http://schemas.openxmlformats.org/officeDocument/2006/relationships/image" Target="../media/image18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1.jpeg"/><Relationship Id="rId11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25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1.png"/><Relationship Id="rId10" Type="http://schemas.openxmlformats.org/officeDocument/2006/relationships/image" Target="../media/image30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3.jpeg"/><Relationship Id="rId5" Type="http://schemas.openxmlformats.org/officeDocument/2006/relationships/image" Target="../media/image1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7.jpeg"/><Relationship Id="rId11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41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3752850" y="4508500"/>
            <a:ext cx="2020888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>
                <a:solidFill>
                  <a:schemeClr val="bg1"/>
                </a:solidFill>
              </a:rPr>
              <a:t>23</a:t>
            </a:r>
            <a:r>
              <a:rPr lang="en-US" altLang="ru-RU">
                <a:solidFill>
                  <a:schemeClr val="bg1"/>
                </a:solidFill>
              </a:rPr>
              <a:t> </a:t>
            </a:r>
            <a:r>
              <a:rPr lang="ru-RU" altLang="ru-RU">
                <a:solidFill>
                  <a:schemeClr val="bg1"/>
                </a:solidFill>
              </a:rPr>
              <a:t>февраля 1971</a:t>
            </a:r>
          </a:p>
          <a:p>
            <a:pPr algn="ctr"/>
            <a:endParaRPr lang="ru-RU" altLang="ru-RU">
              <a:solidFill>
                <a:schemeClr val="bg1"/>
              </a:solidFill>
            </a:endParaRPr>
          </a:p>
          <a:p>
            <a:pPr algn="ctr"/>
            <a:r>
              <a:rPr lang="en-US" altLang="ru-RU">
                <a:solidFill>
                  <a:schemeClr val="bg1"/>
                </a:solidFill>
              </a:rPr>
              <a:t>6 </a:t>
            </a:r>
            <a:r>
              <a:rPr lang="ru-RU" altLang="ru-RU">
                <a:solidFill>
                  <a:schemeClr val="bg1"/>
                </a:solidFill>
              </a:rPr>
              <a:t>ноября 1971</a:t>
            </a:r>
          </a:p>
          <a:p>
            <a:pPr algn="ctr"/>
            <a:endParaRPr lang="ru-RU" altLang="ru-RU">
              <a:solidFill>
                <a:schemeClr val="bg1"/>
              </a:solidFill>
            </a:endParaRPr>
          </a:p>
          <a:p>
            <a:pPr algn="ctr"/>
            <a:r>
              <a:rPr lang="en-US" altLang="ru-RU">
                <a:solidFill>
                  <a:schemeClr val="bg1"/>
                </a:solidFill>
              </a:rPr>
              <a:t>6 </a:t>
            </a:r>
            <a:r>
              <a:rPr lang="ru-RU" altLang="ru-RU">
                <a:solidFill>
                  <a:schemeClr val="bg1"/>
                </a:solidFill>
              </a:rPr>
              <a:t>ноября 2011</a:t>
            </a:r>
          </a:p>
          <a:p>
            <a:pPr algn="ctr"/>
            <a:endParaRPr lang="ru-RU" altLang="ru-RU">
              <a:solidFill>
                <a:schemeClr val="bg1"/>
              </a:solidFill>
            </a:endParaRPr>
          </a:p>
          <a:p>
            <a:pPr algn="ctr"/>
            <a:r>
              <a:rPr lang="en-US" altLang="ru-RU">
                <a:solidFill>
                  <a:schemeClr val="bg1"/>
                </a:solidFill>
              </a:rPr>
              <a:t>12</a:t>
            </a:r>
            <a:r>
              <a:rPr lang="ru-RU" altLang="ru-RU">
                <a:solidFill>
                  <a:schemeClr val="bg1"/>
                </a:solidFill>
              </a:rPr>
              <a:t> ноября 2011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023938" y="1341438"/>
            <a:ext cx="7766050" cy="21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2800" b="1">
                <a:solidFill>
                  <a:schemeClr val="bg1"/>
                </a:solidFill>
              </a:rPr>
              <a:t>О Д И Н     Д Е Н Ь</a:t>
            </a:r>
          </a:p>
          <a:p>
            <a:pPr algn="ctr"/>
            <a:endParaRPr lang="ru-RU" altLang="ru-RU" sz="2800" b="1">
              <a:solidFill>
                <a:schemeClr val="bg1"/>
              </a:solidFill>
            </a:endParaRPr>
          </a:p>
          <a:p>
            <a:pPr algn="ctr"/>
            <a:r>
              <a:rPr lang="ru-RU" altLang="ru-RU" sz="2000" i="1">
                <a:solidFill>
                  <a:schemeClr val="bg1"/>
                </a:solidFill>
              </a:rPr>
              <a:t>часть пятая</a:t>
            </a:r>
            <a:endParaRPr lang="en-US" altLang="ru-RU" sz="2000" i="1">
              <a:solidFill>
                <a:schemeClr val="bg1"/>
              </a:solidFill>
            </a:endParaRPr>
          </a:p>
          <a:p>
            <a:pPr algn="ctr"/>
            <a:endParaRPr lang="en-US" altLang="ru-RU" sz="2000" i="1">
              <a:solidFill>
                <a:schemeClr val="bg1"/>
              </a:solidFill>
            </a:endParaRP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Марши 92-го Печёрского полка, «Гренадёр», Преображенского полка.</a:t>
            </a:r>
            <a:endParaRPr lang="ru-RU" altLang="ru-RU" b="1" i="1">
              <a:solidFill>
                <a:schemeClr val="bg1"/>
              </a:solidFill>
            </a:endParaRPr>
          </a:p>
          <a:p>
            <a:pPr algn="ctr"/>
            <a:endParaRPr lang="ru-RU" altLang="ru-RU" sz="2000" i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  <p:bldP spid="46082" grpId="1"/>
      <p:bldP spid="46083" grpId="0"/>
      <p:bldP spid="4608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g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981075"/>
            <a:ext cx="4700587" cy="573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508" name="Group 4"/>
          <p:cNvGrpSpPr>
            <a:grpSpLocks/>
          </p:cNvGrpSpPr>
          <p:nvPr/>
        </p:nvGrpSpPr>
        <p:grpSpPr bwMode="auto">
          <a:xfrm>
            <a:off x="0" y="28575"/>
            <a:ext cx="9144000" cy="6829425"/>
            <a:chOff x="0" y="18"/>
            <a:chExt cx="5760" cy="4302"/>
          </a:xfrm>
        </p:grpSpPr>
        <p:pic>
          <p:nvPicPr>
            <p:cNvPr id="21509" name="Picture 5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0" name="Picture 6" descr="Untitled-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511"/>
              <a:ext cx="4173" cy="3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9324975" y="549275"/>
            <a:ext cx="142875" cy="142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1513" name="Group 9"/>
          <p:cNvGrpSpPr>
            <a:grpSpLocks/>
          </p:cNvGrpSpPr>
          <p:nvPr/>
        </p:nvGrpSpPr>
        <p:grpSpPr bwMode="auto">
          <a:xfrm>
            <a:off x="0" y="28575"/>
            <a:ext cx="9144000" cy="6829425"/>
            <a:chOff x="0" y="18"/>
            <a:chExt cx="5760" cy="4302"/>
          </a:xfrm>
        </p:grpSpPr>
        <p:pic>
          <p:nvPicPr>
            <p:cNvPr id="21514" name="Picture 10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515" name="Group 11"/>
            <p:cNvGrpSpPr>
              <a:grpSpLocks/>
            </p:cNvGrpSpPr>
            <p:nvPr/>
          </p:nvGrpSpPr>
          <p:grpSpPr bwMode="auto">
            <a:xfrm>
              <a:off x="884" y="1344"/>
              <a:ext cx="4127" cy="2267"/>
              <a:chOff x="884" y="1344"/>
              <a:chExt cx="4127" cy="2267"/>
            </a:xfrm>
          </p:grpSpPr>
          <p:pic>
            <p:nvPicPr>
              <p:cNvPr id="21516" name="Picture 12" descr="g0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4" y="1344"/>
                <a:ext cx="2267" cy="22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17" name="Picture 13" descr="Третьяков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" y="1344"/>
                <a:ext cx="1809" cy="22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2482850" y="188913"/>
            <a:ext cx="3673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>
                <a:solidFill>
                  <a:srgbClr val="0000FF"/>
                </a:solidFill>
              </a:rPr>
              <a:t>Саша (Сократыч) и Галя</a:t>
            </a:r>
          </a:p>
        </p:txBody>
      </p:sp>
      <p:pic>
        <p:nvPicPr>
          <p:cNvPr id="2" name="Tretjako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24975" y="8112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4682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5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0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52513"/>
            <a:ext cx="7559675" cy="567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556" name="Group 4"/>
          <p:cNvGrpSpPr>
            <a:grpSpLocks/>
          </p:cNvGrpSpPr>
          <p:nvPr/>
        </p:nvGrpSpPr>
        <p:grpSpPr bwMode="auto">
          <a:xfrm>
            <a:off x="0" y="28575"/>
            <a:ext cx="9144000" cy="6829425"/>
            <a:chOff x="0" y="18"/>
            <a:chExt cx="5760" cy="4302"/>
          </a:xfrm>
        </p:grpSpPr>
        <p:pic>
          <p:nvPicPr>
            <p:cNvPr id="23557" name="Picture 5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8" name="Picture 6" descr="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012"/>
              <a:ext cx="4536" cy="3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9324975" y="549275"/>
            <a:ext cx="142875" cy="142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3560" name="Group 8"/>
          <p:cNvGrpSpPr>
            <a:grpSpLocks/>
          </p:cNvGrpSpPr>
          <p:nvPr/>
        </p:nvGrpSpPr>
        <p:grpSpPr bwMode="auto">
          <a:xfrm>
            <a:off x="0" y="28575"/>
            <a:ext cx="9144000" cy="6829425"/>
            <a:chOff x="0" y="18"/>
            <a:chExt cx="5760" cy="4302"/>
          </a:xfrm>
        </p:grpSpPr>
        <p:pic>
          <p:nvPicPr>
            <p:cNvPr id="23561" name="Picture 9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62" name="Picture 10" descr="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" y="880"/>
              <a:ext cx="2903" cy="2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3997325" y="188913"/>
            <a:ext cx="862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>
                <a:solidFill>
                  <a:srgbClr val="0000FF"/>
                </a:solidFill>
              </a:rPr>
              <a:t>Галя</a:t>
            </a:r>
          </a:p>
        </p:txBody>
      </p:sp>
      <p:pic>
        <p:nvPicPr>
          <p:cNvPr id="2" name="Alikulov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24975" y="6921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9614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5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9324975" y="549275"/>
            <a:ext cx="142875" cy="142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042988" y="188913"/>
            <a:ext cx="744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>
                <a:solidFill>
                  <a:srgbClr val="0000FF"/>
                </a:solidFill>
              </a:rPr>
              <a:t>неизвестный русский художник Александр Белугин</a:t>
            </a:r>
          </a:p>
        </p:txBody>
      </p:sp>
      <p:grpSp>
        <p:nvGrpSpPr>
          <p:cNvPr id="25606" name="Group 6"/>
          <p:cNvGrpSpPr>
            <a:grpSpLocks/>
          </p:cNvGrpSpPr>
          <p:nvPr/>
        </p:nvGrpSpPr>
        <p:grpSpPr bwMode="auto">
          <a:xfrm>
            <a:off x="-27236738" y="1098550"/>
            <a:ext cx="27236738" cy="5759450"/>
            <a:chOff x="-32295" y="691"/>
            <a:chExt cx="17157" cy="3628"/>
          </a:xfrm>
        </p:grpSpPr>
        <p:pic>
          <p:nvPicPr>
            <p:cNvPr id="25607" name="Picture 7" descr="000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295" y="691"/>
              <a:ext cx="3158" cy="3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8" name="Picture 8" descr="000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100" y="691"/>
              <a:ext cx="2891" cy="3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9" name="Picture 9" descr="000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173" y="691"/>
              <a:ext cx="3779" cy="3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10" name="Picture 10" descr="000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352" y="691"/>
              <a:ext cx="2605" cy="3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11" name="Picture 11" descr="000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699" y="691"/>
              <a:ext cx="4561" cy="3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612" name="Group 12"/>
          <p:cNvGrpSpPr>
            <a:grpSpLocks/>
          </p:cNvGrpSpPr>
          <p:nvPr/>
        </p:nvGrpSpPr>
        <p:grpSpPr bwMode="auto">
          <a:xfrm>
            <a:off x="-26895425" y="1096963"/>
            <a:ext cx="33102550" cy="5761037"/>
            <a:chOff x="-15092" y="691"/>
            <a:chExt cx="20852" cy="3629"/>
          </a:xfrm>
        </p:grpSpPr>
        <p:pic>
          <p:nvPicPr>
            <p:cNvPr id="25613" name="Picture 13" descr="000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092" y="691"/>
              <a:ext cx="2624" cy="3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614" name="Group 14"/>
            <p:cNvGrpSpPr>
              <a:grpSpLocks/>
            </p:cNvGrpSpPr>
            <p:nvPr/>
          </p:nvGrpSpPr>
          <p:grpSpPr bwMode="auto">
            <a:xfrm>
              <a:off x="-12410" y="691"/>
              <a:ext cx="18170" cy="3629"/>
              <a:chOff x="3732" y="527"/>
              <a:chExt cx="18063" cy="3402"/>
            </a:xfrm>
          </p:grpSpPr>
          <p:pic>
            <p:nvPicPr>
              <p:cNvPr id="25615" name="Picture 15" descr="0007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2" y="527"/>
                <a:ext cx="2459" cy="34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5616" name="Group 16"/>
              <p:cNvGrpSpPr>
                <a:grpSpLocks/>
              </p:cNvGrpSpPr>
              <p:nvPr/>
            </p:nvGrpSpPr>
            <p:grpSpPr bwMode="auto">
              <a:xfrm>
                <a:off x="6237" y="527"/>
                <a:ext cx="15558" cy="3402"/>
                <a:chOff x="3871" y="527"/>
                <a:chExt cx="15558" cy="3402"/>
              </a:xfrm>
            </p:grpSpPr>
            <p:pic>
              <p:nvPicPr>
                <p:cNvPr id="25617" name="Picture 17" descr="0008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71" y="527"/>
                  <a:ext cx="2691" cy="34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5618" name="Group 18"/>
                <p:cNvGrpSpPr>
                  <a:grpSpLocks/>
                </p:cNvGrpSpPr>
                <p:nvPr/>
              </p:nvGrpSpPr>
              <p:grpSpPr bwMode="auto">
                <a:xfrm>
                  <a:off x="6599" y="527"/>
                  <a:ext cx="12830" cy="3402"/>
                  <a:chOff x="2796" y="527"/>
                  <a:chExt cx="12830" cy="3402"/>
                </a:xfrm>
              </p:grpSpPr>
              <p:pic>
                <p:nvPicPr>
                  <p:cNvPr id="25619" name="Picture 19" descr="0009"/>
                  <p:cNvPicPr>
                    <a:picLocks noChangeAspect="1" noChangeArrowheads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96" y="527"/>
                    <a:ext cx="3441" cy="340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25620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6282" y="527"/>
                    <a:ext cx="9344" cy="3402"/>
                    <a:chOff x="3542" y="527"/>
                    <a:chExt cx="9344" cy="3402"/>
                  </a:xfrm>
                </p:grpSpPr>
                <p:pic>
                  <p:nvPicPr>
                    <p:cNvPr id="25621" name="Picture 21" descr="00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542" y="527"/>
                      <a:ext cx="2567" cy="3401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grpSp>
                  <p:nvGrpSpPr>
                    <p:cNvPr id="25622" name="Group 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146" y="527"/>
                      <a:ext cx="6740" cy="3402"/>
                      <a:chOff x="3390" y="526"/>
                      <a:chExt cx="6740" cy="3402"/>
                    </a:xfrm>
                  </p:grpSpPr>
                  <p:pic>
                    <p:nvPicPr>
                      <p:cNvPr id="25623" name="Picture 23" descr="00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0" y="526"/>
                        <a:ext cx="2983" cy="34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25624" name="Picture 24" descr="00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8" y="527"/>
                        <a:ext cx="3712" cy="34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</p:grpSp>
            </p:grpSp>
          </p:grpSp>
        </p:grpSp>
      </p:grpSp>
      <p:pic>
        <p:nvPicPr>
          <p:cNvPr id="2" name="Belug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36075" y="69521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4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4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2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3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3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0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079500"/>
            <a:ext cx="4371975" cy="539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00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079500"/>
            <a:ext cx="5537200" cy="539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000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079500"/>
            <a:ext cx="7197725" cy="539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000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1079500"/>
            <a:ext cx="7197725" cy="539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 descr="000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3" y="1079500"/>
            <a:ext cx="7197725" cy="539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000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1079500"/>
            <a:ext cx="4184650" cy="539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7" name="Picture 9" descr="000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1079500"/>
            <a:ext cx="4003675" cy="539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8" name="Picture 10" descr="000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79500"/>
            <a:ext cx="4049713" cy="539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9" name="Picture 11" descr="000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1079500"/>
            <a:ext cx="3930650" cy="539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0" name="Picture 12" descr="00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1079500"/>
            <a:ext cx="7197725" cy="539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1" name="Picture 13" descr="00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52513"/>
            <a:ext cx="4049713" cy="539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2" name="Picture 14" descr="001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052513"/>
            <a:ext cx="4960938" cy="539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3" name="Picture 15" descr="001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52513"/>
            <a:ext cx="7197725" cy="539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4" name="Picture 16" descr="001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052513"/>
            <a:ext cx="7197725" cy="539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5" name="Rectangle 17"/>
          <p:cNvSpPr>
            <a:spLocks noChangeArrowheads="1"/>
          </p:cNvSpPr>
          <p:nvPr/>
        </p:nvSpPr>
        <p:spPr bwMode="auto">
          <a:xfrm>
            <a:off x="9324975" y="549275"/>
            <a:ext cx="142875" cy="142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7666" name="Text Box 18"/>
          <p:cNvSpPr txBox="1">
            <a:spLocks noChangeArrowheads="1"/>
          </p:cNvSpPr>
          <p:nvPr/>
        </p:nvSpPr>
        <p:spPr bwMode="auto">
          <a:xfrm>
            <a:off x="3419475" y="188913"/>
            <a:ext cx="2338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>
                <a:solidFill>
                  <a:srgbClr val="0000FF"/>
                </a:solidFill>
              </a:rPr>
              <a:t>Вера и Серёжа</a:t>
            </a:r>
          </a:p>
        </p:txBody>
      </p:sp>
      <p:pic>
        <p:nvPicPr>
          <p:cNvPr id="2" name="Sajin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96400" y="774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4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4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5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5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6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6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7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6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031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033463"/>
            <a:ext cx="4186237" cy="563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0" y="28575"/>
            <a:ext cx="9144000" cy="6829425"/>
            <a:chOff x="0" y="18"/>
            <a:chExt cx="5760" cy="4302"/>
          </a:xfrm>
        </p:grpSpPr>
        <p:pic>
          <p:nvPicPr>
            <p:cNvPr id="29701" name="Picture 5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2" name="Picture 6" descr="011ww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663"/>
              <a:ext cx="3315" cy="3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703" name="Group 7"/>
          <p:cNvGrpSpPr>
            <a:grpSpLocks/>
          </p:cNvGrpSpPr>
          <p:nvPr/>
        </p:nvGrpSpPr>
        <p:grpSpPr bwMode="auto">
          <a:xfrm>
            <a:off x="0" y="28575"/>
            <a:ext cx="9144000" cy="6829425"/>
            <a:chOff x="0" y="0"/>
            <a:chExt cx="5760" cy="4302"/>
          </a:xfrm>
        </p:grpSpPr>
        <p:pic>
          <p:nvPicPr>
            <p:cNvPr id="29704" name="Picture 8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5" name="Picture 9" descr="013w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1" y="436"/>
              <a:ext cx="2822" cy="3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706" name="Group 10"/>
          <p:cNvGrpSpPr>
            <a:grpSpLocks/>
          </p:cNvGrpSpPr>
          <p:nvPr/>
        </p:nvGrpSpPr>
        <p:grpSpPr bwMode="auto">
          <a:xfrm>
            <a:off x="0" y="0"/>
            <a:ext cx="9144000" cy="6829425"/>
            <a:chOff x="0" y="18"/>
            <a:chExt cx="5760" cy="4302"/>
          </a:xfrm>
        </p:grpSpPr>
        <p:pic>
          <p:nvPicPr>
            <p:cNvPr id="29707" name="Picture 11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8" name="Picture 12" descr="04_Binder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4" y="572"/>
              <a:ext cx="3445" cy="3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9324975" y="549275"/>
            <a:ext cx="142875" cy="142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9710" name="Group 14"/>
          <p:cNvGrpSpPr>
            <a:grpSpLocks/>
          </p:cNvGrpSpPr>
          <p:nvPr/>
        </p:nvGrpSpPr>
        <p:grpSpPr bwMode="auto">
          <a:xfrm>
            <a:off x="0" y="28575"/>
            <a:ext cx="9144000" cy="6829425"/>
            <a:chOff x="0" y="18"/>
            <a:chExt cx="5760" cy="4302"/>
          </a:xfrm>
        </p:grpSpPr>
        <p:pic>
          <p:nvPicPr>
            <p:cNvPr id="29711" name="Picture 15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12" name="Picture 16" descr="052w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663"/>
              <a:ext cx="2978" cy="3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713" name="Text Box 17"/>
          <p:cNvSpPr txBox="1">
            <a:spLocks noChangeArrowheads="1"/>
          </p:cNvSpPr>
          <p:nvPr/>
        </p:nvSpPr>
        <p:spPr bwMode="auto">
          <a:xfrm>
            <a:off x="4140200" y="188913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>
                <a:solidFill>
                  <a:srgbClr val="0000FF"/>
                </a:solidFill>
              </a:rPr>
              <a:t>Алла</a:t>
            </a:r>
          </a:p>
        </p:txBody>
      </p:sp>
      <p:pic>
        <p:nvPicPr>
          <p:cNvPr id="2" name="all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96400" y="70289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70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0009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2000"/>
            <a:ext cx="81264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0008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2000"/>
            <a:ext cx="81264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 descr="0007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2000"/>
            <a:ext cx="81264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000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2000"/>
            <a:ext cx="81264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7" descr="000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2000"/>
            <a:ext cx="81264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000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2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3" name="Picture 9" descr="000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2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9324975" y="549275"/>
            <a:ext cx="142875" cy="142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1755" name="Group 11"/>
          <p:cNvGrpSpPr>
            <a:grpSpLocks/>
          </p:cNvGrpSpPr>
          <p:nvPr/>
        </p:nvGrpSpPr>
        <p:grpSpPr bwMode="auto">
          <a:xfrm>
            <a:off x="0" y="28575"/>
            <a:ext cx="9144000" cy="6829425"/>
            <a:chOff x="0" y="18"/>
            <a:chExt cx="5760" cy="4302"/>
          </a:xfrm>
        </p:grpSpPr>
        <p:pic>
          <p:nvPicPr>
            <p:cNvPr id="31756" name="Picture 12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57" name="Picture 13" descr="000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6200000">
              <a:off x="1270" y="1049"/>
              <a:ext cx="3448" cy="2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4140200" y="188913"/>
            <a:ext cx="1298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>
                <a:solidFill>
                  <a:srgbClr val="0000FF"/>
                </a:solidFill>
              </a:rPr>
              <a:t>Наташа</a:t>
            </a:r>
          </a:p>
        </p:txBody>
      </p:sp>
      <p:pic>
        <p:nvPicPr>
          <p:cNvPr id="2" name="natal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05866" y="73642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7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00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75" y="765175"/>
            <a:ext cx="4265613" cy="568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796" name="Group 4"/>
          <p:cNvGrpSpPr>
            <a:grpSpLocks/>
          </p:cNvGrpSpPr>
          <p:nvPr/>
        </p:nvGrpSpPr>
        <p:grpSpPr bwMode="auto">
          <a:xfrm>
            <a:off x="0" y="28575"/>
            <a:ext cx="9144000" cy="6829425"/>
            <a:chOff x="0" y="18"/>
            <a:chExt cx="5760" cy="4302"/>
          </a:xfrm>
        </p:grpSpPr>
        <p:pic>
          <p:nvPicPr>
            <p:cNvPr id="33797" name="Picture 5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798" name="Picture 6" descr="000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663"/>
              <a:ext cx="4582" cy="3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799" name="Group 7"/>
          <p:cNvGrpSpPr>
            <a:grpSpLocks/>
          </p:cNvGrpSpPr>
          <p:nvPr/>
        </p:nvGrpSpPr>
        <p:grpSpPr bwMode="auto">
          <a:xfrm>
            <a:off x="0" y="0"/>
            <a:ext cx="9144000" cy="6829425"/>
            <a:chOff x="0" y="18"/>
            <a:chExt cx="5760" cy="4302"/>
          </a:xfrm>
        </p:grpSpPr>
        <p:pic>
          <p:nvPicPr>
            <p:cNvPr id="33800" name="Picture 8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801" name="Picture 9" descr="000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2" y="403"/>
              <a:ext cx="2615" cy="3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802" name="Group 10"/>
          <p:cNvGrpSpPr>
            <a:grpSpLocks/>
          </p:cNvGrpSpPr>
          <p:nvPr/>
        </p:nvGrpSpPr>
        <p:grpSpPr bwMode="auto">
          <a:xfrm>
            <a:off x="0" y="0"/>
            <a:ext cx="9144000" cy="6829425"/>
            <a:chOff x="0" y="18"/>
            <a:chExt cx="5760" cy="4302"/>
          </a:xfrm>
        </p:grpSpPr>
        <p:pic>
          <p:nvPicPr>
            <p:cNvPr id="33803" name="Picture 11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804" name="Picture 12" descr="000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754"/>
              <a:ext cx="2359" cy="3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805" name="Group 13"/>
          <p:cNvGrpSpPr>
            <a:grpSpLocks/>
          </p:cNvGrpSpPr>
          <p:nvPr/>
        </p:nvGrpSpPr>
        <p:grpSpPr bwMode="auto">
          <a:xfrm>
            <a:off x="0" y="0"/>
            <a:ext cx="9144000" cy="6829425"/>
            <a:chOff x="0" y="18"/>
            <a:chExt cx="5760" cy="4302"/>
          </a:xfrm>
        </p:grpSpPr>
        <p:pic>
          <p:nvPicPr>
            <p:cNvPr id="33806" name="Picture 14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807" name="Picture 15" descr="000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527"/>
              <a:ext cx="4899" cy="3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808" name="Rectangle 16"/>
          <p:cNvSpPr>
            <a:spLocks noChangeArrowheads="1"/>
          </p:cNvSpPr>
          <p:nvPr/>
        </p:nvSpPr>
        <p:spPr bwMode="auto">
          <a:xfrm>
            <a:off x="9324975" y="549275"/>
            <a:ext cx="142875" cy="142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3809" name="Group 17"/>
          <p:cNvGrpSpPr>
            <a:grpSpLocks/>
          </p:cNvGrpSpPr>
          <p:nvPr/>
        </p:nvGrpSpPr>
        <p:grpSpPr bwMode="auto">
          <a:xfrm>
            <a:off x="0" y="0"/>
            <a:ext cx="9144000" cy="6829425"/>
            <a:chOff x="0" y="18"/>
            <a:chExt cx="5760" cy="4302"/>
          </a:xfrm>
        </p:grpSpPr>
        <p:pic>
          <p:nvPicPr>
            <p:cNvPr id="33810" name="Picture 18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811" name="Picture 19" descr="000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665"/>
              <a:ext cx="2381" cy="3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812" name="Picture 20" descr="001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663"/>
              <a:ext cx="2349" cy="3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813" name="Text Box 21"/>
          <p:cNvSpPr txBox="1">
            <a:spLocks noChangeArrowheads="1"/>
          </p:cNvSpPr>
          <p:nvPr/>
        </p:nvSpPr>
        <p:spPr bwMode="auto">
          <a:xfrm>
            <a:off x="4140200" y="188913"/>
            <a:ext cx="960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>
                <a:solidFill>
                  <a:srgbClr val="0000FF"/>
                </a:solidFill>
              </a:rPr>
              <a:t>Люда</a:t>
            </a:r>
          </a:p>
        </p:txBody>
      </p:sp>
      <p:pic>
        <p:nvPicPr>
          <p:cNvPr id="2" name="Lud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77068" y="8080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338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80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9324975" y="549275"/>
            <a:ext cx="142875" cy="142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4140200" y="188913"/>
            <a:ext cx="1022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>
                <a:solidFill>
                  <a:srgbClr val="0000FF"/>
                </a:solidFill>
              </a:rPr>
              <a:t>Маша</a:t>
            </a:r>
          </a:p>
        </p:txBody>
      </p:sp>
      <p:pic>
        <p:nvPicPr>
          <p:cNvPr id="35845" name="Picture 5" descr="2009_08_Lipovka_1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81075"/>
            <a:ext cx="7345362" cy="550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2007_07-08_Lipovka_0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81075"/>
            <a:ext cx="4391025" cy="551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7" descr="2009_12_26_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4464050" cy="547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005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81075"/>
            <a:ext cx="7345363" cy="551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9" name="Picture 9" descr="2007_07-08_Lipovka_14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4103687" cy="547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0" name="Picture 10" descr="2010_02_28_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5" y="981075"/>
            <a:ext cx="3857625" cy="547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1" name="Picture 11" descr="00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052513"/>
            <a:ext cx="7199312" cy="539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2" name="Picture 12" descr="DSC_72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908050"/>
            <a:ext cx="3770313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3" name="Picture 13" descr="DSC_72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908050"/>
            <a:ext cx="3770313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4" name="Picture 14" descr="DSC_72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908050"/>
            <a:ext cx="3770313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5" name="Picture 15" descr="DSC_72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908050"/>
            <a:ext cx="3770313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6" name="Picture 16" descr="DSC_721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908050"/>
            <a:ext cx="3770313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7" name="Picture 17" descr="DSC_721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908050"/>
            <a:ext cx="3770313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8" name="Picture 18" descr="DSC_736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73100"/>
            <a:ext cx="88265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9" name="Picture 19" descr="Port0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692150"/>
            <a:ext cx="396240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60" name="Picture 20" descr="2010_05_29_0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413385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61" name="Picture 21" descr="2009_10_10_Bitzevskii_Les_3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92150"/>
            <a:ext cx="7848600" cy="588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as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296400" y="7477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2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2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1" presetID="2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20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20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3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500"/>
                                        <p:tgtEl>
                                          <p:spTgt spid="35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68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74" presetID="2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2000"/>
                                        <p:tgtEl>
                                          <p:spTgt spid="35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80" presetID="2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5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5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2000"/>
                                        <p:tgtEl>
                                          <p:spTgt spid="35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86" presetID="17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5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5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3500"/>
                            </p:stCondLst>
                            <p:childTnLst>
                              <p:par>
                                <p:cTn id="9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8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9324975" y="549275"/>
            <a:ext cx="142875" cy="142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4140200" y="188913"/>
            <a:ext cx="836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>
                <a:solidFill>
                  <a:srgbClr val="0000FF"/>
                </a:solidFill>
              </a:rPr>
              <a:t>Катя</a:t>
            </a:r>
          </a:p>
        </p:txBody>
      </p:sp>
      <p:pic>
        <p:nvPicPr>
          <p:cNvPr id="37893" name="Picture 5" descr="0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836613"/>
            <a:ext cx="3889375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7" descr="00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28675"/>
            <a:ext cx="8532813" cy="562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000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42963"/>
            <a:ext cx="8532813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Picture 9" descr="000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849630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10" descr="000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4064000" cy="560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aty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52520" y="65743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2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89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0020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35038"/>
            <a:ext cx="7200900" cy="530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0" y="28575"/>
            <a:ext cx="9144000" cy="6829425"/>
            <a:chOff x="0" y="18"/>
            <a:chExt cx="5760" cy="4302"/>
          </a:xfrm>
        </p:grpSpPr>
        <p:pic>
          <p:nvPicPr>
            <p:cNvPr id="39941" name="Picture 5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942" name="Picture 6" descr="0035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663"/>
              <a:ext cx="2507" cy="3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943" name="Picture 7" descr="0035b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3" y="663"/>
              <a:ext cx="2389" cy="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944" name="Group 8"/>
          <p:cNvGrpSpPr>
            <a:grpSpLocks/>
          </p:cNvGrpSpPr>
          <p:nvPr/>
        </p:nvGrpSpPr>
        <p:grpSpPr bwMode="auto">
          <a:xfrm>
            <a:off x="0" y="28575"/>
            <a:ext cx="9144000" cy="6829425"/>
            <a:chOff x="0" y="18"/>
            <a:chExt cx="5760" cy="4302"/>
          </a:xfrm>
        </p:grpSpPr>
        <p:pic>
          <p:nvPicPr>
            <p:cNvPr id="39945" name="Picture 9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946" name="Picture 10" descr="005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592"/>
              <a:ext cx="5125" cy="3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947" name="Group 11"/>
          <p:cNvGrpSpPr>
            <a:grpSpLocks/>
          </p:cNvGrpSpPr>
          <p:nvPr/>
        </p:nvGrpSpPr>
        <p:grpSpPr bwMode="auto">
          <a:xfrm>
            <a:off x="0" y="28575"/>
            <a:ext cx="9144000" cy="6829425"/>
            <a:chOff x="0" y="18"/>
            <a:chExt cx="5760" cy="4302"/>
          </a:xfrm>
        </p:grpSpPr>
        <p:pic>
          <p:nvPicPr>
            <p:cNvPr id="39948" name="Picture 12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949" name="Picture 13" descr="0032a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752"/>
              <a:ext cx="5035" cy="3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950" name="Group 14"/>
          <p:cNvGrpSpPr>
            <a:grpSpLocks/>
          </p:cNvGrpSpPr>
          <p:nvPr/>
        </p:nvGrpSpPr>
        <p:grpSpPr bwMode="auto">
          <a:xfrm>
            <a:off x="0" y="28575"/>
            <a:ext cx="9144000" cy="6829425"/>
            <a:chOff x="0" y="18"/>
            <a:chExt cx="5760" cy="4302"/>
          </a:xfrm>
        </p:grpSpPr>
        <p:pic>
          <p:nvPicPr>
            <p:cNvPr id="39951" name="Picture 15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952" name="Picture 16" descr="001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436"/>
              <a:ext cx="2677" cy="3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953" name="Group 17"/>
          <p:cNvGrpSpPr>
            <a:grpSpLocks/>
          </p:cNvGrpSpPr>
          <p:nvPr/>
        </p:nvGrpSpPr>
        <p:grpSpPr bwMode="auto">
          <a:xfrm>
            <a:off x="0" y="28575"/>
            <a:ext cx="9144000" cy="6829425"/>
            <a:chOff x="0" y="18"/>
            <a:chExt cx="5760" cy="4302"/>
          </a:xfrm>
        </p:grpSpPr>
        <p:pic>
          <p:nvPicPr>
            <p:cNvPr id="39954" name="Picture 18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955" name="Picture 19" descr="000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600"/>
              <a:ext cx="5171" cy="3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956" name="Rectangle 20"/>
          <p:cNvSpPr>
            <a:spLocks noChangeArrowheads="1"/>
          </p:cNvSpPr>
          <p:nvPr/>
        </p:nvSpPr>
        <p:spPr bwMode="auto">
          <a:xfrm>
            <a:off x="9324975" y="549275"/>
            <a:ext cx="142875" cy="142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9957" name="Group 21"/>
          <p:cNvGrpSpPr>
            <a:grpSpLocks/>
          </p:cNvGrpSpPr>
          <p:nvPr/>
        </p:nvGrpSpPr>
        <p:grpSpPr bwMode="auto">
          <a:xfrm>
            <a:off x="0" y="0"/>
            <a:ext cx="9144000" cy="6829425"/>
            <a:chOff x="0" y="0"/>
            <a:chExt cx="5760" cy="4302"/>
          </a:xfrm>
        </p:grpSpPr>
        <p:pic>
          <p:nvPicPr>
            <p:cNvPr id="39958" name="Picture 22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959" name="Picture 23" descr="MVC-002F_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" y="885"/>
              <a:ext cx="2634" cy="2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960" name="Picture 24" descr="MVC-003F_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4" y="884"/>
              <a:ext cx="2836" cy="2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961" name="Text Box 25"/>
          <p:cNvSpPr txBox="1">
            <a:spLocks noChangeArrowheads="1"/>
          </p:cNvSpPr>
          <p:nvPr/>
        </p:nvSpPr>
        <p:spPr bwMode="auto">
          <a:xfrm>
            <a:off x="3419475" y="188913"/>
            <a:ext cx="1885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>
                <a:solidFill>
                  <a:srgbClr val="0000FF"/>
                </a:solidFill>
              </a:rPr>
              <a:t>Ира и Саша</a:t>
            </a:r>
          </a:p>
        </p:txBody>
      </p:sp>
      <p:pic>
        <p:nvPicPr>
          <p:cNvPr id="2" name="irin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96400" y="7937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399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399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31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9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WordArt 3"/>
          <p:cNvSpPr>
            <a:spLocks noChangeArrowheads="1" noChangeShapeType="1" noTextEdit="1"/>
          </p:cNvSpPr>
          <p:nvPr/>
        </p:nvSpPr>
        <p:spPr bwMode="auto">
          <a:xfrm rot="-510588">
            <a:off x="395288" y="2776538"/>
            <a:ext cx="7777162" cy="408146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2423765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910588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ДРУЗЬЯ !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9324975" y="549275"/>
            <a:ext cx="142875" cy="142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" name="1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4523" y="1412776"/>
            <a:ext cx="609600" cy="609600"/>
          </a:xfrm>
          <a:prstGeom prst="rect">
            <a:avLst/>
          </a:prstGeom>
        </p:spPr>
      </p:pic>
      <p:pic>
        <p:nvPicPr>
          <p:cNvPr id="3" name="March_tih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4523" y="221013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512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8099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37736" numSld="1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23" grpId="0" animBg="1"/>
      <p:bldP spid="5123" grpId="1" animBg="1"/>
      <p:bldP spid="51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492500" y="2924175"/>
            <a:ext cx="2120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/>
              <a:t>конец пятой части</a:t>
            </a:r>
          </a:p>
        </p:txBody>
      </p:sp>
      <p:pic>
        <p:nvPicPr>
          <p:cNvPr id="41988" name="Picture 4" descr="0742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0"/>
            <a:ext cx="5270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252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98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0" y="0"/>
            <a:ext cx="9144000" cy="6829425"/>
            <a:chOff x="0" y="0"/>
            <a:chExt cx="5760" cy="4302"/>
          </a:xfrm>
        </p:grpSpPr>
        <p:grpSp>
          <p:nvGrpSpPr>
            <p:cNvPr id="7172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02"/>
              <a:chOff x="0" y="0"/>
              <a:chExt cx="5760" cy="4302"/>
            </a:xfrm>
          </p:grpSpPr>
          <p:pic>
            <p:nvPicPr>
              <p:cNvPr id="7173" name="Picture 5" descr="fon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43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174" name="Group 6"/>
              <p:cNvGrpSpPr>
                <a:grpSpLocks/>
              </p:cNvGrpSpPr>
              <p:nvPr/>
            </p:nvGrpSpPr>
            <p:grpSpPr bwMode="auto">
              <a:xfrm>
                <a:off x="43" y="647"/>
                <a:ext cx="5671" cy="2720"/>
                <a:chOff x="22" y="527"/>
                <a:chExt cx="5671" cy="2720"/>
              </a:xfrm>
            </p:grpSpPr>
            <p:pic>
              <p:nvPicPr>
                <p:cNvPr id="7175" name="Picture 7" descr="0350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77" y="527"/>
                  <a:ext cx="1142" cy="27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176" name="Picture 8" descr="012692_1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" y="527"/>
                  <a:ext cx="2083" cy="27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177" name="Picture 9" descr="DSCN1998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11" y="527"/>
                  <a:ext cx="2482" cy="27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7178" name="Text Box 10"/>
            <p:cNvSpPr txBox="1">
              <a:spLocks noChangeArrowheads="1"/>
            </p:cNvSpPr>
            <p:nvPr/>
          </p:nvSpPr>
          <p:spPr bwMode="auto">
            <a:xfrm>
              <a:off x="158" y="3475"/>
              <a:ext cx="544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/>
                <a:t>Федя Дранкин из кинофильма «Друг мой, Колька!» (1961 г.)</a:t>
              </a:r>
            </a:p>
          </p:txBody>
        </p:sp>
      </p:grpSp>
      <p:grpSp>
        <p:nvGrpSpPr>
          <p:cNvPr id="7179" name="Group 11"/>
          <p:cNvGrpSpPr>
            <a:grpSpLocks/>
          </p:cNvGrpSpPr>
          <p:nvPr/>
        </p:nvGrpSpPr>
        <p:grpSpPr bwMode="auto">
          <a:xfrm>
            <a:off x="0" y="0"/>
            <a:ext cx="9144000" cy="6829425"/>
            <a:chOff x="0" y="0"/>
            <a:chExt cx="5760" cy="4302"/>
          </a:xfrm>
        </p:grpSpPr>
        <p:pic>
          <p:nvPicPr>
            <p:cNvPr id="7180" name="Picture 12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181" name="Group 13"/>
            <p:cNvGrpSpPr>
              <a:grpSpLocks/>
            </p:cNvGrpSpPr>
            <p:nvPr/>
          </p:nvGrpSpPr>
          <p:grpSpPr bwMode="auto">
            <a:xfrm>
              <a:off x="476" y="391"/>
              <a:ext cx="4851" cy="3810"/>
              <a:chOff x="476" y="391"/>
              <a:chExt cx="4851" cy="3810"/>
            </a:xfrm>
          </p:grpSpPr>
          <p:pic>
            <p:nvPicPr>
              <p:cNvPr id="7182" name="Picture 14" descr="013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1" y="391"/>
                <a:ext cx="2856" cy="38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83" name="Picture 15" descr="014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6" y="391"/>
                <a:ext cx="2857" cy="38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184" name="Group 16"/>
          <p:cNvGrpSpPr>
            <a:grpSpLocks/>
          </p:cNvGrpSpPr>
          <p:nvPr/>
        </p:nvGrpSpPr>
        <p:grpSpPr bwMode="auto">
          <a:xfrm>
            <a:off x="0" y="28575"/>
            <a:ext cx="9144000" cy="6829425"/>
            <a:chOff x="0" y="18"/>
            <a:chExt cx="5760" cy="4302"/>
          </a:xfrm>
        </p:grpSpPr>
        <p:pic>
          <p:nvPicPr>
            <p:cNvPr id="7185" name="Picture 17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86" name="Picture 18" descr="019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346"/>
              <a:ext cx="4853" cy="3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3492500" y="115888"/>
            <a:ext cx="1889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>
                <a:solidFill>
                  <a:srgbClr val="0000FF"/>
                </a:solidFill>
              </a:rPr>
              <a:t>Таня и Витя</a:t>
            </a:r>
          </a:p>
        </p:txBody>
      </p:sp>
      <p:sp>
        <p:nvSpPr>
          <p:cNvPr id="7189" name="Rectangle 21"/>
          <p:cNvSpPr>
            <a:spLocks noChangeArrowheads="1"/>
          </p:cNvSpPr>
          <p:nvPr/>
        </p:nvSpPr>
        <p:spPr bwMode="auto">
          <a:xfrm>
            <a:off x="9324975" y="549275"/>
            <a:ext cx="142875" cy="142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" name="onuchak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52520" y="83671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8783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8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0" y="28575"/>
            <a:ext cx="9144000" cy="6829425"/>
            <a:chOff x="0" y="18"/>
            <a:chExt cx="5760" cy="4302"/>
          </a:xfrm>
        </p:grpSpPr>
        <p:pic>
          <p:nvPicPr>
            <p:cNvPr id="9220" name="Picture 4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1" name="Picture 5" descr="022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346"/>
              <a:ext cx="2630" cy="3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22" name="Group 6"/>
          <p:cNvGrpSpPr>
            <a:grpSpLocks/>
          </p:cNvGrpSpPr>
          <p:nvPr/>
        </p:nvGrpSpPr>
        <p:grpSpPr bwMode="auto">
          <a:xfrm>
            <a:off x="0" y="28575"/>
            <a:ext cx="9145588" cy="6829425"/>
            <a:chOff x="0" y="18"/>
            <a:chExt cx="5761" cy="4302"/>
          </a:xfrm>
        </p:grpSpPr>
        <p:pic>
          <p:nvPicPr>
            <p:cNvPr id="9223" name="Picture 7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224" name="Group 8"/>
            <p:cNvGrpSpPr>
              <a:grpSpLocks/>
            </p:cNvGrpSpPr>
            <p:nvPr/>
          </p:nvGrpSpPr>
          <p:grpSpPr bwMode="auto">
            <a:xfrm>
              <a:off x="0" y="890"/>
              <a:ext cx="5761" cy="2947"/>
              <a:chOff x="0" y="890"/>
              <a:chExt cx="5761" cy="2947"/>
            </a:xfrm>
          </p:grpSpPr>
          <p:pic>
            <p:nvPicPr>
              <p:cNvPr id="9225" name="Picture 9" descr="013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4" y="890"/>
                <a:ext cx="3607" cy="29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26" name="Picture 10" descr="006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90"/>
                <a:ext cx="2211" cy="29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227" name="Group 11"/>
          <p:cNvGrpSpPr>
            <a:grpSpLocks/>
          </p:cNvGrpSpPr>
          <p:nvPr/>
        </p:nvGrpSpPr>
        <p:grpSpPr bwMode="auto">
          <a:xfrm>
            <a:off x="0" y="28575"/>
            <a:ext cx="9144000" cy="6829425"/>
            <a:chOff x="0" y="18"/>
            <a:chExt cx="5760" cy="4302"/>
          </a:xfrm>
        </p:grpSpPr>
        <p:pic>
          <p:nvPicPr>
            <p:cNvPr id="9228" name="Picture 12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9" name="Picture 13" descr="00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482"/>
              <a:ext cx="5057" cy="3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31" name="Group 15"/>
          <p:cNvGrpSpPr>
            <a:grpSpLocks/>
          </p:cNvGrpSpPr>
          <p:nvPr/>
        </p:nvGrpSpPr>
        <p:grpSpPr bwMode="auto">
          <a:xfrm>
            <a:off x="0" y="28575"/>
            <a:ext cx="9144000" cy="6829425"/>
            <a:chOff x="0" y="18"/>
            <a:chExt cx="5760" cy="4302"/>
          </a:xfrm>
        </p:grpSpPr>
        <p:pic>
          <p:nvPicPr>
            <p:cNvPr id="9232" name="Picture 16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3" name="Picture 17" descr="028a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482"/>
              <a:ext cx="5034" cy="3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3492500" y="115888"/>
            <a:ext cx="1889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>
                <a:solidFill>
                  <a:srgbClr val="0000FF"/>
                </a:solidFill>
              </a:rPr>
              <a:t>Таня и Витя</a:t>
            </a:r>
          </a:p>
        </p:txBody>
      </p:sp>
      <p:sp>
        <p:nvSpPr>
          <p:cNvPr id="9235" name="Rectangle 19"/>
          <p:cNvSpPr>
            <a:spLocks noChangeArrowheads="1"/>
          </p:cNvSpPr>
          <p:nvPr/>
        </p:nvSpPr>
        <p:spPr bwMode="auto">
          <a:xfrm>
            <a:off x="9324975" y="549275"/>
            <a:ext cx="142875" cy="142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" name="shnitm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36075" y="69864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6981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2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005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8027987" cy="602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8" name="Group 4"/>
          <p:cNvGrpSpPr>
            <a:grpSpLocks/>
          </p:cNvGrpSpPr>
          <p:nvPr/>
        </p:nvGrpSpPr>
        <p:grpSpPr bwMode="auto">
          <a:xfrm>
            <a:off x="0" y="28575"/>
            <a:ext cx="9144000" cy="6829425"/>
            <a:chOff x="0" y="18"/>
            <a:chExt cx="5760" cy="4302"/>
          </a:xfrm>
        </p:grpSpPr>
        <p:pic>
          <p:nvPicPr>
            <p:cNvPr id="11269" name="Picture 5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270" name="Group 6"/>
            <p:cNvGrpSpPr>
              <a:grpSpLocks/>
            </p:cNvGrpSpPr>
            <p:nvPr/>
          </p:nvGrpSpPr>
          <p:grpSpPr bwMode="auto">
            <a:xfrm>
              <a:off x="96" y="482"/>
              <a:ext cx="5551" cy="3401"/>
              <a:chOff x="0" y="482"/>
              <a:chExt cx="5551" cy="3401"/>
            </a:xfrm>
          </p:grpSpPr>
          <p:pic>
            <p:nvPicPr>
              <p:cNvPr id="11271" name="Picture 7" descr="001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2" y="482"/>
                <a:ext cx="2999" cy="34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72" name="Picture 8" descr="0106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82"/>
                <a:ext cx="2551" cy="34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273" name="Group 9"/>
          <p:cNvGrpSpPr>
            <a:grpSpLocks/>
          </p:cNvGrpSpPr>
          <p:nvPr/>
        </p:nvGrpSpPr>
        <p:grpSpPr bwMode="auto">
          <a:xfrm>
            <a:off x="0" y="28575"/>
            <a:ext cx="9144000" cy="6829425"/>
            <a:chOff x="0" y="18"/>
            <a:chExt cx="5760" cy="4302"/>
          </a:xfrm>
        </p:grpSpPr>
        <p:pic>
          <p:nvPicPr>
            <p:cNvPr id="11274" name="Picture 10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5" name="Picture 11" descr="015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482"/>
              <a:ext cx="5035" cy="3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276" name="Group 12"/>
          <p:cNvGrpSpPr>
            <a:grpSpLocks/>
          </p:cNvGrpSpPr>
          <p:nvPr/>
        </p:nvGrpSpPr>
        <p:grpSpPr bwMode="auto">
          <a:xfrm>
            <a:off x="0" y="28575"/>
            <a:ext cx="9144000" cy="6829425"/>
            <a:chOff x="0" y="18"/>
            <a:chExt cx="5760" cy="4302"/>
          </a:xfrm>
        </p:grpSpPr>
        <p:pic>
          <p:nvPicPr>
            <p:cNvPr id="11277" name="Picture 13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278" name="Group 14"/>
            <p:cNvGrpSpPr>
              <a:grpSpLocks/>
            </p:cNvGrpSpPr>
            <p:nvPr/>
          </p:nvGrpSpPr>
          <p:grpSpPr bwMode="auto">
            <a:xfrm>
              <a:off x="106" y="618"/>
              <a:ext cx="5496" cy="2721"/>
              <a:chOff x="-1743" y="618"/>
              <a:chExt cx="5496" cy="2721"/>
            </a:xfrm>
          </p:grpSpPr>
          <p:pic>
            <p:nvPicPr>
              <p:cNvPr id="11279" name="Picture 15" descr="0217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" y="618"/>
                <a:ext cx="1843" cy="27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80" name="Picture 16" descr="017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2" y="618"/>
                <a:ext cx="1871" cy="2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81" name="Picture 17" descr="0174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43" y="618"/>
                <a:ext cx="1856" cy="2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3492500" y="115888"/>
            <a:ext cx="2016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>
                <a:solidFill>
                  <a:srgbClr val="0000FF"/>
                </a:solidFill>
              </a:rPr>
              <a:t>Таня и Саша</a:t>
            </a:r>
          </a:p>
        </p:txBody>
      </p:sp>
      <p:sp>
        <p:nvSpPr>
          <p:cNvPr id="11284" name="Rectangle 20"/>
          <p:cNvSpPr>
            <a:spLocks noChangeArrowheads="1"/>
          </p:cNvSpPr>
          <p:nvPr/>
        </p:nvSpPr>
        <p:spPr bwMode="auto">
          <a:xfrm>
            <a:off x="9324975" y="549275"/>
            <a:ext cx="142875" cy="142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" name="ko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15450" y="83671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28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00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65175"/>
            <a:ext cx="7900987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16" name="Group 4"/>
          <p:cNvGrpSpPr>
            <a:grpSpLocks/>
          </p:cNvGrpSpPr>
          <p:nvPr/>
        </p:nvGrpSpPr>
        <p:grpSpPr bwMode="auto">
          <a:xfrm>
            <a:off x="0" y="28575"/>
            <a:ext cx="9144000" cy="6829425"/>
            <a:chOff x="0" y="18"/>
            <a:chExt cx="5760" cy="4302"/>
          </a:xfrm>
        </p:grpSpPr>
        <p:pic>
          <p:nvPicPr>
            <p:cNvPr id="13317" name="Picture 5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8" name="Picture 6" descr="020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672"/>
              <a:ext cx="4853" cy="3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19" name="Group 7"/>
          <p:cNvGrpSpPr>
            <a:grpSpLocks/>
          </p:cNvGrpSpPr>
          <p:nvPr/>
        </p:nvGrpSpPr>
        <p:grpSpPr bwMode="auto">
          <a:xfrm>
            <a:off x="0" y="28575"/>
            <a:ext cx="9144000" cy="6829425"/>
            <a:chOff x="0" y="18"/>
            <a:chExt cx="5760" cy="4302"/>
          </a:xfrm>
        </p:grpSpPr>
        <p:pic>
          <p:nvPicPr>
            <p:cNvPr id="13320" name="Picture 8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1" name="Picture 9" descr="55"/>
            <p:cNvPicPr>
              <a:picLocks noChangeAspect="1" noChangeArrowheads="1"/>
            </p:cNvPicPr>
            <p:nvPr/>
          </p:nvPicPr>
          <p:blipFill>
            <a:blip r:embed="rId8">
              <a:lum bright="-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754"/>
              <a:ext cx="4500" cy="3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22" name="Group 10"/>
          <p:cNvGrpSpPr>
            <a:grpSpLocks/>
          </p:cNvGrpSpPr>
          <p:nvPr/>
        </p:nvGrpSpPr>
        <p:grpSpPr bwMode="auto">
          <a:xfrm>
            <a:off x="0" y="28575"/>
            <a:ext cx="9144000" cy="6829425"/>
            <a:chOff x="0" y="18"/>
            <a:chExt cx="5760" cy="4302"/>
          </a:xfrm>
        </p:grpSpPr>
        <p:pic>
          <p:nvPicPr>
            <p:cNvPr id="13323" name="Picture 11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4" name="Picture 12" descr="006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527"/>
              <a:ext cx="4990" cy="3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25" name="Group 13"/>
          <p:cNvGrpSpPr>
            <a:grpSpLocks/>
          </p:cNvGrpSpPr>
          <p:nvPr/>
        </p:nvGrpSpPr>
        <p:grpSpPr bwMode="auto">
          <a:xfrm>
            <a:off x="0" y="28575"/>
            <a:ext cx="9144000" cy="6829425"/>
            <a:chOff x="0" y="18"/>
            <a:chExt cx="5760" cy="4302"/>
          </a:xfrm>
        </p:grpSpPr>
        <p:pic>
          <p:nvPicPr>
            <p:cNvPr id="13326" name="Picture 14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7" name="Picture 15" descr="010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" y="515"/>
              <a:ext cx="4977" cy="3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1476375" y="188913"/>
            <a:ext cx="6616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>
                <a:solidFill>
                  <a:srgbClr val="0000FF"/>
                </a:solidFill>
              </a:rPr>
              <a:t>Александр Николаевич и Людмила Петровна</a:t>
            </a:r>
          </a:p>
        </p:txBody>
      </p:sp>
      <p:sp>
        <p:nvSpPr>
          <p:cNvPr id="13330" name="Rectangle 18"/>
          <p:cNvSpPr>
            <a:spLocks noChangeArrowheads="1"/>
          </p:cNvSpPr>
          <p:nvPr/>
        </p:nvSpPr>
        <p:spPr bwMode="auto">
          <a:xfrm>
            <a:off x="9324975" y="549275"/>
            <a:ext cx="142875" cy="142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" name="Tomil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24975" y="69108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3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SCN214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35025"/>
            <a:ext cx="7921625" cy="590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64" name="Group 4"/>
          <p:cNvGrpSpPr>
            <a:grpSpLocks/>
          </p:cNvGrpSpPr>
          <p:nvPr/>
        </p:nvGrpSpPr>
        <p:grpSpPr bwMode="auto">
          <a:xfrm>
            <a:off x="0" y="28575"/>
            <a:ext cx="9144000" cy="6829425"/>
            <a:chOff x="0" y="18"/>
            <a:chExt cx="5760" cy="4302"/>
          </a:xfrm>
        </p:grpSpPr>
        <p:pic>
          <p:nvPicPr>
            <p:cNvPr id="15365" name="Picture 5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366" name="Group 6"/>
            <p:cNvGrpSpPr>
              <a:grpSpLocks/>
            </p:cNvGrpSpPr>
            <p:nvPr/>
          </p:nvGrpSpPr>
          <p:grpSpPr bwMode="auto">
            <a:xfrm>
              <a:off x="67" y="618"/>
              <a:ext cx="5625" cy="3437"/>
              <a:chOff x="67" y="618"/>
              <a:chExt cx="5625" cy="3437"/>
            </a:xfrm>
          </p:grpSpPr>
          <p:pic>
            <p:nvPicPr>
              <p:cNvPr id="15367" name="Picture 7" descr="0634"/>
              <p:cNvPicPr>
                <a:picLocks noChangeAspect="1" noChangeArrowheads="1"/>
              </p:cNvPicPr>
              <p:nvPr/>
            </p:nvPicPr>
            <p:blipFill>
              <a:blip r:embed="rId7">
                <a:lum contras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" y="618"/>
                <a:ext cx="4627" cy="34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68" name="Picture 8" descr="0632"/>
              <p:cNvPicPr>
                <a:picLocks noChangeAspect="1" noChangeArrowheads="1"/>
              </p:cNvPicPr>
              <p:nvPr/>
            </p:nvPicPr>
            <p:blipFill>
              <a:blip r:embed="rId8">
                <a:lum contras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0" y="618"/>
                <a:ext cx="2722" cy="34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5369" name="Group 9"/>
          <p:cNvGrpSpPr>
            <a:grpSpLocks/>
          </p:cNvGrpSpPr>
          <p:nvPr/>
        </p:nvGrpSpPr>
        <p:grpSpPr bwMode="auto">
          <a:xfrm>
            <a:off x="0" y="0"/>
            <a:ext cx="9144000" cy="6829425"/>
            <a:chOff x="0" y="18"/>
            <a:chExt cx="5760" cy="4302"/>
          </a:xfrm>
        </p:grpSpPr>
        <p:pic>
          <p:nvPicPr>
            <p:cNvPr id="15370" name="Picture 10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1" name="Picture 11" descr="0146"/>
            <p:cNvPicPr>
              <a:picLocks noChangeAspect="1" noChangeArrowheads="1"/>
            </p:cNvPicPr>
            <p:nvPr/>
          </p:nvPicPr>
          <p:blipFill>
            <a:blip r:embed="rId9">
              <a:lum bright="-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" y="482"/>
              <a:ext cx="5600" cy="3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372" name="Group 12"/>
          <p:cNvGrpSpPr>
            <a:grpSpLocks/>
          </p:cNvGrpSpPr>
          <p:nvPr/>
        </p:nvGrpSpPr>
        <p:grpSpPr bwMode="auto">
          <a:xfrm>
            <a:off x="0" y="0"/>
            <a:ext cx="9144000" cy="6829425"/>
            <a:chOff x="0" y="18"/>
            <a:chExt cx="5760" cy="4302"/>
          </a:xfrm>
        </p:grpSpPr>
        <p:pic>
          <p:nvPicPr>
            <p:cNvPr id="15373" name="Picture 13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374" name="Group 14"/>
            <p:cNvGrpSpPr>
              <a:grpSpLocks/>
            </p:cNvGrpSpPr>
            <p:nvPr/>
          </p:nvGrpSpPr>
          <p:grpSpPr bwMode="auto">
            <a:xfrm>
              <a:off x="158" y="753"/>
              <a:ext cx="5398" cy="3221"/>
              <a:chOff x="521" y="527"/>
              <a:chExt cx="4440" cy="2458"/>
            </a:xfrm>
          </p:grpSpPr>
          <p:pic>
            <p:nvPicPr>
              <p:cNvPr id="15375" name="Picture 15" descr="0007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43" y="527"/>
                <a:ext cx="1718" cy="2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76" name="Picture 16" descr="0005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" y="527"/>
                <a:ext cx="2756" cy="24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5377" name="Group 17"/>
          <p:cNvGrpSpPr>
            <a:grpSpLocks/>
          </p:cNvGrpSpPr>
          <p:nvPr/>
        </p:nvGrpSpPr>
        <p:grpSpPr bwMode="auto">
          <a:xfrm>
            <a:off x="0" y="0"/>
            <a:ext cx="9144000" cy="6829425"/>
            <a:chOff x="0" y="0"/>
            <a:chExt cx="5760" cy="4302"/>
          </a:xfrm>
        </p:grpSpPr>
        <p:pic>
          <p:nvPicPr>
            <p:cNvPr id="15378" name="Picture 18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9" name="Picture 19" descr="003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527"/>
              <a:ext cx="4900" cy="3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380" name="Text Box 20"/>
          <p:cNvSpPr txBox="1">
            <a:spLocks noChangeArrowheads="1"/>
          </p:cNvSpPr>
          <p:nvPr/>
        </p:nvSpPr>
        <p:spPr bwMode="auto">
          <a:xfrm>
            <a:off x="3132138" y="188913"/>
            <a:ext cx="2338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>
                <a:solidFill>
                  <a:srgbClr val="0000FF"/>
                </a:solidFill>
              </a:rPr>
              <a:t>Серёжа и Вера</a:t>
            </a:r>
          </a:p>
        </p:txBody>
      </p:sp>
      <p:sp>
        <p:nvSpPr>
          <p:cNvPr id="15382" name="Rectangle 22"/>
          <p:cNvSpPr>
            <a:spLocks noChangeArrowheads="1"/>
          </p:cNvSpPr>
          <p:nvPr/>
        </p:nvSpPr>
        <p:spPr bwMode="auto">
          <a:xfrm>
            <a:off x="9324975" y="549275"/>
            <a:ext cx="142875" cy="142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" name="Gontarenk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52520" y="8350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4191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3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411" name="Group 3"/>
          <p:cNvGrpSpPr>
            <a:grpSpLocks/>
          </p:cNvGrpSpPr>
          <p:nvPr/>
        </p:nvGrpSpPr>
        <p:grpSpPr bwMode="auto">
          <a:xfrm>
            <a:off x="198438" y="1557338"/>
            <a:ext cx="8766175" cy="4824412"/>
            <a:chOff x="125" y="981"/>
            <a:chExt cx="5635" cy="3075"/>
          </a:xfrm>
        </p:grpSpPr>
        <p:pic>
          <p:nvPicPr>
            <p:cNvPr id="17412" name="Picture 4" descr="Копия (2) Турист 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" y="981"/>
              <a:ext cx="4047" cy="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3" name="Picture 5" descr="018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" y="981"/>
              <a:ext cx="1619" cy="3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414" name="Group 6"/>
          <p:cNvGrpSpPr>
            <a:grpSpLocks/>
          </p:cNvGrpSpPr>
          <p:nvPr/>
        </p:nvGrpSpPr>
        <p:grpSpPr bwMode="auto">
          <a:xfrm>
            <a:off x="0" y="28575"/>
            <a:ext cx="9144000" cy="6829425"/>
            <a:chOff x="0" y="18"/>
            <a:chExt cx="5760" cy="4302"/>
          </a:xfrm>
        </p:grpSpPr>
        <p:pic>
          <p:nvPicPr>
            <p:cNvPr id="17415" name="Picture 7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6" name="Picture 8" descr="Рембрандт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482"/>
              <a:ext cx="3050" cy="3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9324975" y="549275"/>
            <a:ext cx="142875" cy="142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0" y="28575"/>
            <a:ext cx="9144000" cy="6829425"/>
            <a:chOff x="0" y="18"/>
            <a:chExt cx="5760" cy="4302"/>
          </a:xfrm>
        </p:grpSpPr>
        <p:pic>
          <p:nvPicPr>
            <p:cNvPr id="17419" name="Picture 11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20" name="Picture 12" descr="0099"/>
            <p:cNvPicPr>
              <a:picLocks noChangeAspect="1" noChangeArrowheads="1"/>
            </p:cNvPicPr>
            <p:nvPr/>
          </p:nvPicPr>
          <p:blipFill>
            <a:blip r:embed="rId9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669"/>
              <a:ext cx="4445" cy="3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3132138" y="188913"/>
            <a:ext cx="2333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>
                <a:solidFill>
                  <a:srgbClr val="0000FF"/>
                </a:solidFill>
              </a:rPr>
              <a:t>Серёжа и Лена</a:t>
            </a:r>
          </a:p>
        </p:txBody>
      </p:sp>
      <p:pic>
        <p:nvPicPr>
          <p:cNvPr id="2" name="Kuzy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73860" y="7716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7425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4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01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79488"/>
            <a:ext cx="6119812" cy="565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460" name="Group 4"/>
          <p:cNvGrpSpPr>
            <a:grpSpLocks/>
          </p:cNvGrpSpPr>
          <p:nvPr/>
        </p:nvGrpSpPr>
        <p:grpSpPr bwMode="auto">
          <a:xfrm>
            <a:off x="0" y="28575"/>
            <a:ext cx="9144000" cy="6829425"/>
            <a:chOff x="0" y="18"/>
            <a:chExt cx="5760" cy="4302"/>
          </a:xfrm>
        </p:grpSpPr>
        <p:pic>
          <p:nvPicPr>
            <p:cNvPr id="19461" name="Picture 5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2" name="Picture 6" descr="DSCN224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482"/>
              <a:ext cx="4989" cy="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463" name="Group 7"/>
          <p:cNvGrpSpPr>
            <a:grpSpLocks/>
          </p:cNvGrpSpPr>
          <p:nvPr/>
        </p:nvGrpSpPr>
        <p:grpSpPr bwMode="auto">
          <a:xfrm>
            <a:off x="0" y="28575"/>
            <a:ext cx="9144000" cy="6829425"/>
            <a:chOff x="0" y="18"/>
            <a:chExt cx="5760" cy="4302"/>
          </a:xfrm>
        </p:grpSpPr>
        <p:pic>
          <p:nvPicPr>
            <p:cNvPr id="19464" name="Picture 8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5" name="Picture 9" descr="000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436"/>
              <a:ext cx="5352" cy="3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466" name="Group 10"/>
          <p:cNvGrpSpPr>
            <a:grpSpLocks/>
          </p:cNvGrpSpPr>
          <p:nvPr/>
        </p:nvGrpSpPr>
        <p:grpSpPr bwMode="auto">
          <a:xfrm>
            <a:off x="0" y="28575"/>
            <a:ext cx="9144000" cy="6829425"/>
            <a:chOff x="0" y="18"/>
            <a:chExt cx="5760" cy="4302"/>
          </a:xfrm>
        </p:grpSpPr>
        <p:pic>
          <p:nvPicPr>
            <p:cNvPr id="19467" name="Picture 11" descr="f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"/>
              <a:ext cx="5760" cy="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8" name="Picture 12" descr="059w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" y="618"/>
              <a:ext cx="2568" cy="3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9" name="Picture 13" descr="243w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618"/>
              <a:ext cx="2316" cy="3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9324975" y="549275"/>
            <a:ext cx="142875" cy="142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3132138" y="188913"/>
            <a:ext cx="2247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>
                <a:solidFill>
                  <a:srgbClr val="0000FF"/>
                </a:solidFill>
              </a:rPr>
              <a:t>Игорь и Ирина</a:t>
            </a:r>
          </a:p>
        </p:txBody>
      </p:sp>
      <p:pic>
        <p:nvPicPr>
          <p:cNvPr id="2" name="Kalinovi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57953" y="72131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033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470" grpId="0" animBg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118</Words>
  <Application>Microsoft Office PowerPoint</Application>
  <PresentationFormat>Экран (4:3)</PresentationFormat>
  <Paragraphs>52</Paragraphs>
  <Slides>20</Slides>
  <Notes>20</Notes>
  <HiddenSlides>0</HiddenSlides>
  <MMClips>20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Игорь Бурдонов</dc:creator>
  <cp:lastModifiedBy>igor</cp:lastModifiedBy>
  <cp:revision>202</cp:revision>
  <dcterms:created xsi:type="dcterms:W3CDTF">2011-11-20T21:05:10Z</dcterms:created>
  <dcterms:modified xsi:type="dcterms:W3CDTF">2024-03-15T19:42:42Z</dcterms:modified>
</cp:coreProperties>
</file>