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256" r:id="rId3"/>
    <p:sldId id="264" r:id="rId4"/>
    <p:sldId id="270" r:id="rId5"/>
    <p:sldId id="269" r:id="rId6"/>
    <p:sldId id="266" r:id="rId7"/>
    <p:sldId id="267" r:id="rId8"/>
    <p:sldId id="275" r:id="rId9"/>
    <p:sldId id="272" r:id="rId10"/>
    <p:sldId id="271" r:id="rId11"/>
    <p:sldId id="274" r:id="rId12"/>
    <p:sldId id="281" r:id="rId13"/>
    <p:sldId id="280" r:id="rId14"/>
    <p:sldId id="278" r:id="rId15"/>
    <p:sldId id="279" r:id="rId16"/>
    <p:sldId id="329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B9A4709-6F96-4576-84DF-BE4B4790A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9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9992371-34F8-4436-B068-8D8D1815E5DC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09916B3-76AD-435B-AD95-449129366F8B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42464F-945B-41C6-BDD5-F73E88A705DC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B03D163-0699-42C3-955D-964B94B639C9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0405AAC-96D7-4A91-8523-9F790F12A24D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DE0D1DC-1EAC-4952-B5D8-8B2630FA49BE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3EB569-C641-4809-989E-C683E4CDD587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EBBC39-A2CE-4D84-ACB2-491932A7E3C1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1D2D0B5-B76F-4983-ABE2-2AA3D0A6CBFF}" type="slidenum">
              <a:rPr lang="ru-RU" altLang="ru-RU" smtClean="0"/>
              <a:pPr eaLnBrk="1" hangingPunct="1"/>
              <a:t>2</a:t>
            </a:fld>
            <a:endParaRPr lang="ru-RU" altLang="ru-RU" smtClean="0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34E7D7-355B-4048-9149-4D9FB5FCD3E0}" type="slidenum">
              <a:rPr lang="ru-RU" altLang="ru-RU" smtClean="0"/>
              <a:pPr eaLnBrk="1" hangingPunct="1"/>
              <a:t>3</a:t>
            </a:fld>
            <a:endParaRPr lang="ru-RU" altLang="ru-RU" smtClean="0"/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32334A-E878-40FA-8F7F-B6040D0BD361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E6071C3-E350-4109-999F-68D245C0461A}" type="slidenum">
              <a:rPr lang="ru-RU" altLang="ru-RU" smtClean="0"/>
              <a:pPr eaLnBrk="1" hangingPunct="1"/>
              <a:t>5</a:t>
            </a:fld>
            <a:endParaRPr lang="ru-RU" altLang="ru-RU" smtClean="0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4B2E85-F739-4535-9BF7-75EBF04FFCCD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C75D9E1-C296-4C5D-8F44-3B8D0D966AE7}" type="slidenum">
              <a:rPr lang="ru-RU" altLang="ru-RU" smtClean="0"/>
              <a:pPr eaLnBrk="1" hangingPunct="1"/>
              <a:t>7</a:t>
            </a:fld>
            <a:endParaRPr lang="ru-RU" altLang="ru-RU" smtClean="0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2B522D-7376-4C7B-B656-9DFFF9000231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25DAA35-4BB5-4EC0-BA89-1A28FCD4EFFC}" type="slidenum">
              <a:rPr lang="ru-RU" altLang="ru-RU" smtClean="0"/>
              <a:pPr eaLnBrk="1" hangingPunct="1"/>
              <a:t>9</a:t>
            </a:fld>
            <a:endParaRPr lang="ru-RU" altLang="ru-RU" smtClean="0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AB948-95AE-494A-B6DE-79305B174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28936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19454-28E5-470D-BBEB-36E226577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683373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E28A4-36F1-405A-8601-6FEC0D9FB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551678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20CEF-B388-46C7-88B1-81231B2FB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43500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632A5-740D-41E2-83CA-4D18C0453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787318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461D7-B8DB-408C-9FC7-722322F57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96329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53AD7-B416-4E84-8F43-87202273D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11174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00DBE-9008-4B37-8FAE-0CFF798B9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632605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4D246-3D67-4BE0-99D8-1FBC9E463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04450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BF938-F691-43AE-B2A5-A4303FE12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444525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A142B-6FC4-45FE-ABBA-0D8C2E622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922554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758F31-D759-4416-AEAF-30C7CA4B9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075" name="Picture 3" descr="hachk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48838"/>
            <a:ext cx="9144000" cy="164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" name="01_7_Armyanskiy-duduk-grust_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908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0" y="1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0.50463 " pathEditMode="relative" rAng="0" ptsTypes="AA">
                                      <p:cBhvr>
                                        <p:cTn id="10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50463 L 0 0.73565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5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3" dur="10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25" dur="15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7" dur="20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4" presetClass="path" presetSubtype="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0 0.73565 L 0 0.02176 " pathEditMode="relative" rAng="0" ptsTypes="AA">
                                      <p:cBhvr>
                                        <p:cTn id="29" dur="2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1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4" grpId="0" animBg="1"/>
      <p:bldP spid="30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N08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DSCN08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N08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DSCN08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N08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DSCN08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N08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DSCN08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000" fill="hold"/>
                                        <p:tgtEl>
                                          <p:spTgt spid="27651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2.29167 1.6169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3" y="8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 1.6169 L -0.39375 0.0525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896" y="-7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DSCN08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03575" y="2781300"/>
            <a:ext cx="272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1-ой части</a:t>
            </a:r>
          </a:p>
        </p:txBody>
      </p:sp>
      <p:pic>
        <p:nvPicPr>
          <p:cNvPr id="31747" name="Picture 3" descr="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203575" y="260350"/>
            <a:ext cx="227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 № 1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6" dur="9000" fill="hold"/>
                                        <p:tgtEl>
                                          <p:spTgt spid="31747"/>
                                        </p:tgtEl>
                                      </p:cBhvr>
                                      <p:by x="134000" y="134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33333E-6 L 0.18108 -0.0375 " pathEditMode="relative" rAng="0" ptsTypes="AA">
                                      <p:cBhvr>
                                        <p:cTn id="18" dur="9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8 -0.0375 L -0.16545 -0.0375 " pathEditMode="relative" rAng="0" ptsTypes="AA">
                                      <p:cBhvr>
                                        <p:cTn id="21" dur="29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203575" y="2781300"/>
            <a:ext cx="272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>
                <a:solidFill>
                  <a:schemeClr val="bg1"/>
                </a:solidFill>
              </a:rPr>
              <a:t>конец 1-ой части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187450" y="2492375"/>
            <a:ext cx="7400925" cy="1362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 spc="1921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ТЕДАрмения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1187450" y="2492375"/>
            <a:ext cx="7400925" cy="1362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 spc="1921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ТЕДАрмения</a:t>
            </a:r>
          </a:p>
        </p:txBody>
      </p:sp>
      <p:pic>
        <p:nvPicPr>
          <p:cNvPr id="3" name="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9452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N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DSCN08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2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5000" fill="hold"/>
                                        <p:tgtEl>
                                          <p:spTgt spid="9220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N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SCN08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N1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DSCN08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9954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1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SCN1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1536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CN08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DSCN25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DSCN10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DSCN10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174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23073 -0.91343 " pathEditMode="relative" rAng="0" ptsTypes="AA">
                                      <p:cBhvr>
                                        <p:cTn id="8" dur="1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-45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13" dur="19000" fill="hold"/>
                                        <p:tgtEl>
                                          <p:spTgt spid="17412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5" dur="19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Scale>
                                      <p:cBhvr>
                                        <p:cTn id="25" dur="12000" fill="hold"/>
                                        <p:tgtEl>
                                          <p:spTgt spid="1741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0 0 L 0 0.84005 " pathEditMode="relative" rAng="0" ptsTypes="AA">
                                      <p:cBhvr>
                                        <p:cTn id="27" dur="1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9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N08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DSCN08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27</Words>
  <Application>Microsoft Office PowerPoint</Application>
  <PresentationFormat>Экран (4:3)</PresentationFormat>
  <Paragraphs>21</Paragraphs>
  <Slides>16</Slides>
  <Notes>16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68</cp:revision>
  <dcterms:created xsi:type="dcterms:W3CDTF">2013-05-22T07:16:40Z</dcterms:created>
  <dcterms:modified xsi:type="dcterms:W3CDTF">2024-03-17T13:53:16Z</dcterms:modified>
</cp:coreProperties>
</file>