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466" r:id="rId2"/>
    <p:sldId id="687" r:id="rId3"/>
    <p:sldId id="689" r:id="rId4"/>
    <p:sldId id="690" r:id="rId5"/>
    <p:sldId id="691" r:id="rId6"/>
    <p:sldId id="692" r:id="rId7"/>
    <p:sldId id="693" r:id="rId8"/>
    <p:sldId id="694" r:id="rId9"/>
    <p:sldId id="697" r:id="rId10"/>
    <p:sldId id="699" r:id="rId11"/>
    <p:sldId id="700" r:id="rId12"/>
    <p:sldId id="702" r:id="rId13"/>
    <p:sldId id="703" r:id="rId14"/>
    <p:sldId id="397" r:id="rId15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26" d="100"/>
          <a:sy n="126" d="100"/>
        </p:scale>
        <p:origin x="-60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6388" name="Rectangle 4"/>
          <p:cNvSpPr>
            <a:spLocks noRo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EE5014A1-D3CF-4C69-B615-C9B57EEFC6A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319173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176EFA15-6B99-4A74-AF10-BC4ED624B423}" type="slidenum">
              <a:rPr lang="ru-RU" altLang="ru-RU"/>
              <a:pPr eaLnBrk="1" hangingPunct="1"/>
              <a:t>1</a:t>
            </a:fld>
            <a:endParaRPr lang="ru-RU" altLang="ru-RU"/>
          </a:p>
        </p:txBody>
      </p:sp>
      <p:sp>
        <p:nvSpPr>
          <p:cNvPr id="1741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6EE7D3DB-5B3E-4B2D-94D1-361F755B656F}" type="slidenum">
              <a:rPr lang="ru-RU" altLang="ru-RU"/>
              <a:pPr eaLnBrk="1" hangingPunct="1"/>
              <a:t>10</a:t>
            </a:fld>
            <a:endParaRPr lang="ru-RU" altLang="ru-RU"/>
          </a:p>
        </p:txBody>
      </p:sp>
      <p:sp>
        <p:nvSpPr>
          <p:cNvPr id="26627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5ACB1B08-0A1A-4992-8C47-B4BCBE01E752}" type="slidenum">
              <a:rPr lang="ru-RU" altLang="ru-RU"/>
              <a:pPr eaLnBrk="1" hangingPunct="1"/>
              <a:t>11</a:t>
            </a:fld>
            <a:endParaRPr lang="ru-RU" altLang="ru-RU"/>
          </a:p>
        </p:txBody>
      </p:sp>
      <p:sp>
        <p:nvSpPr>
          <p:cNvPr id="2765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244FAE35-ECE3-47D2-8CEE-30AB023621DA}" type="slidenum">
              <a:rPr lang="ru-RU" altLang="ru-RU"/>
              <a:pPr eaLnBrk="1" hangingPunct="1"/>
              <a:t>12</a:t>
            </a:fld>
            <a:endParaRPr lang="ru-RU" altLang="ru-RU"/>
          </a:p>
        </p:txBody>
      </p:sp>
      <p:sp>
        <p:nvSpPr>
          <p:cNvPr id="28675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3F054EDC-08DA-4DC6-8A88-F3AF7DD8EBC4}" type="slidenum">
              <a:rPr lang="ru-RU" altLang="ru-RU"/>
              <a:pPr eaLnBrk="1" hangingPunct="1"/>
              <a:t>13</a:t>
            </a:fld>
            <a:endParaRPr lang="ru-RU" altLang="ru-RU"/>
          </a:p>
        </p:txBody>
      </p:sp>
      <p:sp>
        <p:nvSpPr>
          <p:cNvPr id="29699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D024D8FF-6CAB-4E90-B518-413D1AAE2CD4}" type="slidenum">
              <a:rPr lang="ru-RU" altLang="ru-RU"/>
              <a:pPr eaLnBrk="1" hangingPunct="1"/>
              <a:t>14</a:t>
            </a:fld>
            <a:endParaRPr lang="ru-RU" altLang="ru-RU"/>
          </a:p>
        </p:txBody>
      </p:sp>
      <p:sp>
        <p:nvSpPr>
          <p:cNvPr id="3072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4705FD9B-9C09-4FBB-B43C-89F01FA2FF33}" type="slidenum">
              <a:rPr lang="ru-RU" altLang="ru-RU"/>
              <a:pPr eaLnBrk="1" hangingPunct="1"/>
              <a:t>2</a:t>
            </a:fld>
            <a:endParaRPr lang="ru-RU" altLang="ru-RU"/>
          </a:p>
        </p:txBody>
      </p:sp>
      <p:sp>
        <p:nvSpPr>
          <p:cNvPr id="18435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8275D9A5-E375-405B-9CE1-78A7741507E3}" type="slidenum">
              <a:rPr lang="ru-RU" altLang="ru-RU"/>
              <a:pPr eaLnBrk="1" hangingPunct="1"/>
              <a:t>3</a:t>
            </a:fld>
            <a:endParaRPr lang="ru-RU" altLang="ru-RU"/>
          </a:p>
        </p:txBody>
      </p:sp>
      <p:sp>
        <p:nvSpPr>
          <p:cNvPr id="19459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FA80C305-ECCF-408B-A1BE-85751ECD6FFD}" type="slidenum">
              <a:rPr lang="ru-RU" altLang="ru-RU"/>
              <a:pPr eaLnBrk="1" hangingPunct="1"/>
              <a:t>4</a:t>
            </a:fld>
            <a:endParaRPr lang="ru-RU" altLang="ru-RU"/>
          </a:p>
        </p:txBody>
      </p:sp>
      <p:sp>
        <p:nvSpPr>
          <p:cNvPr id="2048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03812EC6-420F-4DF9-A381-C32F82FAA1C5}" type="slidenum">
              <a:rPr lang="ru-RU" altLang="ru-RU"/>
              <a:pPr eaLnBrk="1" hangingPunct="1"/>
              <a:t>5</a:t>
            </a:fld>
            <a:endParaRPr lang="ru-RU" altLang="ru-RU"/>
          </a:p>
        </p:txBody>
      </p:sp>
      <p:sp>
        <p:nvSpPr>
          <p:cNvPr id="21507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0FB74C3C-AA91-418E-AE20-51005BAE033D}" type="slidenum">
              <a:rPr lang="ru-RU" altLang="ru-RU"/>
              <a:pPr eaLnBrk="1" hangingPunct="1"/>
              <a:t>6</a:t>
            </a:fld>
            <a:endParaRPr lang="ru-RU" altLang="ru-RU"/>
          </a:p>
        </p:txBody>
      </p:sp>
      <p:sp>
        <p:nvSpPr>
          <p:cNvPr id="2253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10F8DDC2-044E-4D7F-A0B3-C0AB25BADB19}" type="slidenum">
              <a:rPr lang="ru-RU" altLang="ru-RU"/>
              <a:pPr eaLnBrk="1" hangingPunct="1"/>
              <a:t>7</a:t>
            </a:fld>
            <a:endParaRPr lang="ru-RU" altLang="ru-RU"/>
          </a:p>
        </p:txBody>
      </p:sp>
      <p:sp>
        <p:nvSpPr>
          <p:cNvPr id="23555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D40B0937-1980-4CDB-BC88-55790BA6307A}" type="slidenum">
              <a:rPr lang="ru-RU" altLang="ru-RU"/>
              <a:pPr eaLnBrk="1" hangingPunct="1"/>
              <a:t>8</a:t>
            </a:fld>
            <a:endParaRPr lang="ru-RU" altLang="ru-RU"/>
          </a:p>
        </p:txBody>
      </p:sp>
      <p:sp>
        <p:nvSpPr>
          <p:cNvPr id="24579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84AB7594-A180-4829-ABBA-81BBA03C4043}" type="slidenum">
              <a:rPr lang="ru-RU" altLang="ru-RU"/>
              <a:pPr eaLnBrk="1" hangingPunct="1"/>
              <a:t>9</a:t>
            </a:fld>
            <a:endParaRPr lang="ru-RU" altLang="ru-RU"/>
          </a:p>
        </p:txBody>
      </p:sp>
      <p:sp>
        <p:nvSpPr>
          <p:cNvPr id="2560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C1229A-E67C-4505-B621-4A8A9D1A990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1047837"/>
      </p:ext>
    </p:extLst>
  </p:cSld>
  <p:clrMapOvr>
    <a:masterClrMapping/>
  </p:clrMapOvr>
  <p:transition advClick="0" advTm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A03B79-4C96-4536-BF99-844E39BFC7F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4582227"/>
      </p:ext>
    </p:extLst>
  </p:cSld>
  <p:clrMapOvr>
    <a:masterClrMapping/>
  </p:clrMapOvr>
  <p:transition advClick="0" advTm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FC5DF2-D5E4-41E1-9A4A-4BCF7344A4F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0021158"/>
      </p:ext>
    </p:extLst>
  </p:cSld>
  <p:clrMapOvr>
    <a:masterClrMapping/>
  </p:clrMapOvr>
  <p:transition advClick="0" advTm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0BD4E4-1750-4112-AA09-EF1F2E81707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6696282"/>
      </p:ext>
    </p:extLst>
  </p:cSld>
  <p:clrMapOvr>
    <a:masterClrMapping/>
  </p:clrMapOvr>
  <p:transition advClick="0" advTm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BA67F3-7119-406D-84D4-DDA4CD428E3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2778721"/>
      </p:ext>
    </p:extLst>
  </p:cSld>
  <p:clrMapOvr>
    <a:masterClrMapping/>
  </p:clrMapOvr>
  <p:transition advClick="0" advTm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E8E980-7070-4A41-BF7D-D604A1AEDE9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5424519"/>
      </p:ext>
    </p:extLst>
  </p:cSld>
  <p:clrMapOvr>
    <a:masterClrMapping/>
  </p:clrMapOvr>
  <p:transition advClick="0" advTm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1A2578-A5E7-49F9-A242-7749286F421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1934215"/>
      </p:ext>
    </p:extLst>
  </p:cSld>
  <p:clrMapOvr>
    <a:masterClrMapping/>
  </p:clrMapOvr>
  <p:transition advClick="0" advTm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1D4DFB-EC63-431C-8C7A-7FE45989FD0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021023"/>
      </p:ext>
    </p:extLst>
  </p:cSld>
  <p:clrMapOvr>
    <a:masterClrMapping/>
  </p:clrMapOvr>
  <p:transition advClick="0" advTm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930278-30C3-4111-89DC-6CEA8CDA634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7004141"/>
      </p:ext>
    </p:extLst>
  </p:cSld>
  <p:clrMapOvr>
    <a:masterClrMapping/>
  </p:clrMapOvr>
  <p:transition advClick="0" advTm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06BE60-5B2F-42EF-8335-5E7FEEC3BAC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5564696"/>
      </p:ext>
    </p:extLst>
  </p:cSld>
  <p:clrMapOvr>
    <a:masterClrMapping/>
  </p:clrMapOvr>
  <p:transition advClick="0" advTm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7B6270-BC36-43E7-8FE8-DDFF3B1A0F0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9765715"/>
      </p:ext>
    </p:extLst>
  </p:cSld>
  <p:clrMapOvr>
    <a:masterClrMapping/>
  </p:clrMapOvr>
  <p:transition advClick="0" advTm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>
              <a:defRPr/>
            </a:pPr>
            <a:fld id="{5499E0CA-5FD9-4A92-95CD-B31A76368A3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Click="0" advTm="0"/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.pn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2846388" y="2781300"/>
            <a:ext cx="3444875" cy="124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altLang="ru-RU" sz="4000" b="1">
                <a:solidFill>
                  <a:schemeClr val="bg1"/>
                </a:solidFill>
              </a:rPr>
              <a:t>ТЕДАрмения</a:t>
            </a:r>
            <a:endParaRPr lang="en-US" altLang="ru-RU" sz="4000" b="1">
              <a:solidFill>
                <a:schemeClr val="bg1"/>
              </a:solidFill>
            </a:endParaRPr>
          </a:p>
          <a:p>
            <a:pPr algn="ctr" eaLnBrk="1" hangingPunct="1">
              <a:spcBef>
                <a:spcPct val="50000"/>
              </a:spcBef>
            </a:pPr>
            <a:r>
              <a:rPr lang="en-US" altLang="ru-RU" sz="2400" b="1">
                <a:solidFill>
                  <a:schemeClr val="bg1"/>
                </a:solidFill>
              </a:rPr>
              <a:t>10</a:t>
            </a:r>
            <a:r>
              <a:rPr lang="ru-RU" altLang="ru-RU" sz="2400" b="1">
                <a:solidFill>
                  <a:schemeClr val="bg1"/>
                </a:solidFill>
              </a:rPr>
              <a:t>-ая часть</a:t>
            </a:r>
          </a:p>
        </p:txBody>
      </p:sp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ru-RU" altLang="ru-RU"/>
          </a:p>
        </p:txBody>
      </p:sp>
      <p:pic>
        <p:nvPicPr>
          <p:cNvPr id="2" name="10_4_Argishti-armyanskiy-duduk-quotPalomnichestvoquot_modif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96400" y="836712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074" grpId="0"/>
      <p:bldP spid="307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000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0738" y="0"/>
            <a:ext cx="5143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Picture 3" descr="000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0"/>
                                        <p:tgtEl>
                                          <p:spTgt spid="215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000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0738" y="0"/>
            <a:ext cx="5143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Picture 3" descr="0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0"/>
                                        <p:tgtEl>
                                          <p:spTgt spid="23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WordArt 2"/>
          <p:cNvSpPr>
            <a:spLocks noChangeArrowheads="1" noChangeShapeType="1" noTextEdit="1"/>
          </p:cNvSpPr>
          <p:nvPr/>
        </p:nvSpPr>
        <p:spPr bwMode="auto">
          <a:xfrm>
            <a:off x="1187450" y="2492375"/>
            <a:ext cx="7400925" cy="136207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9600" b="1" kern="10" spc="1921">
                <a:gradFill rotWithShape="1">
                  <a:gsLst>
                    <a:gs pos="0">
                      <a:srgbClr val="AAAAAA"/>
                    </a:gs>
                    <a:gs pos="100000">
                      <a:srgbClr val="FFFFFF"/>
                    </a:gs>
                  </a:gsLst>
                  <a:lin ang="5400000" scaled="1"/>
                </a:gra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"/>
                <a:cs typeface="Arial"/>
              </a:rPr>
              <a:t>ТЕДАрмения</a:t>
            </a:r>
          </a:p>
        </p:txBody>
      </p:sp>
      <p:pic>
        <p:nvPicPr>
          <p:cNvPr id="25603" name="Picture 3" descr="0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2000"/>
                                        <p:tgtEl>
                                          <p:spTgt spid="256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1999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WordArt 2"/>
          <p:cNvSpPr>
            <a:spLocks noChangeArrowheads="1" noChangeShapeType="1" noTextEdit="1"/>
          </p:cNvSpPr>
          <p:nvPr/>
        </p:nvSpPr>
        <p:spPr bwMode="auto">
          <a:xfrm>
            <a:off x="1187450" y="2492375"/>
            <a:ext cx="7400925" cy="136207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9600" b="1" kern="10" spc="1921">
                <a:gradFill rotWithShape="1">
                  <a:gsLst>
                    <a:gs pos="0">
                      <a:srgbClr val="AAAAAA"/>
                    </a:gs>
                    <a:gs pos="100000">
                      <a:srgbClr val="FFFFFF"/>
                    </a:gs>
                  </a:gsLst>
                  <a:lin ang="5400000" scaled="1"/>
                </a:gra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"/>
                <a:cs typeface="Arial"/>
              </a:rPr>
              <a:t>ТЕДАрмения</a:t>
            </a:r>
          </a:p>
        </p:txBody>
      </p:sp>
      <p:sp>
        <p:nvSpPr>
          <p:cNvPr id="27651" name="Text Box 3"/>
          <p:cNvSpPr txBox="1">
            <a:spLocks noChangeArrowheads="1"/>
          </p:cNvSpPr>
          <p:nvPr/>
        </p:nvSpPr>
        <p:spPr bwMode="auto">
          <a:xfrm>
            <a:off x="107950" y="187325"/>
            <a:ext cx="9002713" cy="6338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115000"/>
              </a:lnSpc>
              <a:spcBef>
                <a:spcPct val="50000"/>
              </a:spcBef>
            </a:pPr>
            <a:r>
              <a:rPr lang="ru-RU" altLang="ru-RU" sz="2400">
                <a:solidFill>
                  <a:schemeClr val="bg1"/>
                </a:solidFill>
              </a:rPr>
              <a:t>		Акварели Игоря Бурдонова</a:t>
            </a:r>
            <a:br>
              <a:rPr lang="ru-RU" altLang="ru-RU" sz="2400">
                <a:solidFill>
                  <a:schemeClr val="bg1"/>
                </a:solidFill>
              </a:rPr>
            </a:br>
            <a:r>
              <a:rPr lang="ru-RU" altLang="ru-RU" sz="2400">
                <a:solidFill>
                  <a:schemeClr val="bg1"/>
                </a:solidFill>
              </a:rPr>
              <a:t>		Фотографии Игоря Бурдонова</a:t>
            </a:r>
            <a:br>
              <a:rPr lang="ru-RU" altLang="ru-RU" sz="2400">
                <a:solidFill>
                  <a:schemeClr val="bg1"/>
                </a:solidFill>
              </a:rPr>
            </a:br>
            <a:r>
              <a:rPr lang="ru-RU" altLang="ru-RU" sz="2400">
                <a:solidFill>
                  <a:schemeClr val="bg1"/>
                </a:solidFill>
              </a:rPr>
              <a:t>		Текст Игоря Бурдонова</a:t>
            </a:r>
            <a:br>
              <a:rPr lang="ru-RU" altLang="ru-RU" sz="2400">
                <a:solidFill>
                  <a:schemeClr val="bg1"/>
                </a:solidFill>
              </a:rPr>
            </a:br>
            <a:r>
              <a:rPr lang="ru-RU" altLang="ru-RU" sz="2400">
                <a:solidFill>
                  <a:schemeClr val="bg1"/>
                </a:solidFill>
              </a:rPr>
              <a:t>		Читает Игорь Бурдонов</a:t>
            </a:r>
            <a:endParaRPr lang="en-US" altLang="ru-RU" sz="2400">
              <a:solidFill>
                <a:schemeClr val="bg1"/>
              </a:solidFill>
            </a:endParaRPr>
          </a:p>
          <a:p>
            <a:pPr eaLnBrk="1" hangingPunct="1">
              <a:spcBef>
                <a:spcPct val="100000"/>
              </a:spcBef>
            </a:pPr>
            <a:r>
              <a:rPr lang="ru-RU" altLang="ru-RU" sz="2400">
                <a:solidFill>
                  <a:schemeClr val="bg1"/>
                </a:solidFill>
              </a:rPr>
              <a:t>		музыка армянских композиторов</a:t>
            </a:r>
            <a:br>
              <a:rPr lang="ru-RU" altLang="ru-RU" sz="2400">
                <a:solidFill>
                  <a:schemeClr val="bg1"/>
                </a:solidFill>
              </a:rPr>
            </a:br>
            <a:r>
              <a:rPr lang="ru-RU" altLang="ru-RU" sz="2400">
                <a:solidFill>
                  <a:schemeClr val="bg1"/>
                </a:solidFill>
              </a:rPr>
              <a:t>звучали традиционные армянские музыкальные инструменты</a:t>
            </a:r>
          </a:p>
          <a:p>
            <a:pPr eaLnBrk="1" hangingPunct="1">
              <a:spcBef>
                <a:spcPct val="200000"/>
              </a:spcBef>
              <a:spcAft>
                <a:spcPct val="100000"/>
              </a:spcAft>
            </a:pPr>
            <a:r>
              <a:rPr lang="ru-RU" altLang="ru-RU" sz="2400">
                <a:solidFill>
                  <a:schemeClr val="bg1"/>
                </a:solidFill>
              </a:rPr>
              <a:t>главные герои:	Армения</a:t>
            </a:r>
            <a:br>
              <a:rPr lang="ru-RU" altLang="ru-RU" sz="2400">
                <a:solidFill>
                  <a:schemeClr val="bg1"/>
                </a:solidFill>
              </a:rPr>
            </a:br>
            <a:r>
              <a:rPr lang="ru-RU" altLang="ru-RU" sz="2400">
                <a:solidFill>
                  <a:schemeClr val="bg1"/>
                </a:solidFill>
              </a:rPr>
              <a:t>			Теодор Михайлович Тер-Микаелян</a:t>
            </a:r>
            <a:br>
              <a:rPr lang="ru-RU" altLang="ru-RU" sz="2400">
                <a:solidFill>
                  <a:schemeClr val="bg1"/>
                </a:solidFill>
              </a:rPr>
            </a:br>
            <a:r>
              <a:rPr lang="ru-RU" altLang="ru-RU" sz="2400">
                <a:solidFill>
                  <a:schemeClr val="bg1"/>
                </a:solidFill>
              </a:rPr>
              <a:t>			Арутюн</a:t>
            </a:r>
            <a:br>
              <a:rPr lang="ru-RU" altLang="ru-RU" sz="2400">
                <a:solidFill>
                  <a:schemeClr val="bg1"/>
                </a:solidFill>
              </a:rPr>
            </a:br>
            <a:r>
              <a:rPr lang="ru-RU" altLang="ru-RU" sz="2400">
                <a:solidFill>
                  <a:schemeClr val="bg1"/>
                </a:solidFill>
              </a:rPr>
              <a:t>			Кадрия</a:t>
            </a:r>
          </a:p>
          <a:p>
            <a:pPr eaLnBrk="1" hangingPunct="1">
              <a:spcBef>
                <a:spcPct val="50000"/>
              </a:spcBef>
            </a:pPr>
            <a:r>
              <a:rPr lang="ru-RU" altLang="ru-RU" sz="2400">
                <a:solidFill>
                  <a:schemeClr val="bg1"/>
                </a:solidFill>
              </a:rPr>
              <a:t>		фильм сделал Игорь Бурдонов</a:t>
            </a:r>
            <a:br>
              <a:rPr lang="ru-RU" altLang="ru-RU" sz="2400">
                <a:solidFill>
                  <a:schemeClr val="bg1"/>
                </a:solidFill>
              </a:rPr>
            </a:br>
            <a:r>
              <a:rPr lang="ru-RU" altLang="ru-RU" sz="2400">
                <a:solidFill>
                  <a:schemeClr val="bg1"/>
                </a:solidFill>
              </a:rPr>
              <a:t>			в мае 2013 года</a:t>
            </a:r>
          </a:p>
        </p:txBody>
      </p:sp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0"/>
                                        <p:tgtEl>
                                          <p:spTgt spid="276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0"/>
                                        <p:tgtEl>
                                          <p:spTgt spid="276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7000" fill="hold"/>
                                        <p:tgtEl>
                                          <p:spTgt spid="276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000" fill="hold"/>
                                        <p:tgtEl>
                                          <p:spTgt spid="276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4" presetID="47" presetClass="exit" presetSubtype="0" fill="hold" grpId="1" nodeType="after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0"/>
                                        <p:tgtEl>
                                          <p:spTgt spid="276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0"/>
                                        <p:tgtEl>
                                          <p:spTgt spid="276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0"/>
                                        <p:tgtEl>
                                          <p:spTgt spid="276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0" grpId="0" animBg="1"/>
      <p:bldP spid="27651" grpId="0"/>
      <p:bldP spid="27651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 Box 2"/>
          <p:cNvSpPr txBox="1">
            <a:spLocks noChangeArrowheads="1"/>
          </p:cNvSpPr>
          <p:nvPr/>
        </p:nvSpPr>
        <p:spPr bwMode="auto">
          <a:xfrm>
            <a:off x="3378200" y="2781300"/>
            <a:ext cx="23780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altLang="ru-RU" sz="2400" b="1">
                <a:solidFill>
                  <a:schemeClr val="bg1"/>
                </a:solidFill>
              </a:rPr>
              <a:t>конец</a:t>
            </a:r>
            <a:r>
              <a:rPr lang="en-US" altLang="ru-RU" sz="2400" b="1">
                <a:solidFill>
                  <a:schemeClr val="bg1"/>
                </a:solidFill>
              </a:rPr>
              <a:t> </a:t>
            </a:r>
            <a:r>
              <a:rPr lang="ru-RU" altLang="ru-RU" sz="2400" b="1">
                <a:solidFill>
                  <a:schemeClr val="bg1"/>
                </a:solidFill>
              </a:rPr>
              <a:t>фильма</a:t>
            </a:r>
          </a:p>
        </p:txBody>
      </p:sp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9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000"/>
                                        <p:tgtEl>
                                          <p:spTgt spid="296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698" grpId="0"/>
      <p:bldP spid="29698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000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10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52520" y="692696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000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 descr="000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000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 descr="000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000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 descr="000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000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 descr="000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000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3" descr="000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000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3" descr="TED_04"/>
          <p:cNvPicPr>
            <a:picLocks noChangeAspect="1" noChangeArrowheads="1"/>
          </p:cNvPicPr>
          <p:nvPr/>
        </p:nvPicPr>
        <p:blipFill>
          <a:blip r:embed="rId4" cstate="print">
            <a:lum bright="-48000" contrast="-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39775"/>
            <a:ext cx="2366963" cy="611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4" descr="TED_0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3575" y="333375"/>
            <a:ext cx="3400425" cy="790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5" descr="000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74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20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000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3" descr="TED_04"/>
          <p:cNvPicPr>
            <a:picLocks noChangeAspect="1" noChangeArrowheads="1"/>
          </p:cNvPicPr>
          <p:nvPr/>
        </p:nvPicPr>
        <p:blipFill>
          <a:blip r:embed="rId4" cstate="print">
            <a:lum bright="-48000" contrast="-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39775"/>
            <a:ext cx="2366963" cy="611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4" descr="TED_0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3575" y="333375"/>
            <a:ext cx="3400425" cy="790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5" descr="TED_0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5550" y="3192463"/>
            <a:ext cx="5651500" cy="3665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0"/>
                                        <p:tgtEl>
                                          <p:spTgt spid="194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0"/>
                                        <p:tgtEl>
                                          <p:spTgt spid="19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mp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25000" fill="hold"/>
                                        <p:tgtEl>
                                          <p:spTgt spid="19461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64" presetClass="pat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4.64955E-7 L 0.00173 -0.25353 " pathEditMode="relative" rAng="0" ptsTypes="AA">
                                      <p:cBhvr>
                                        <p:cTn id="17" dur="25000" fill="hold"/>
                                        <p:tgtEl>
                                          <p:spTgt spid="194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" y="-12676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2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0"/>
                                        <p:tgtEl>
                                          <p:spTgt spid="194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23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30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</TotalTime>
  <Words>22</Words>
  <Application>Microsoft Office PowerPoint</Application>
  <PresentationFormat>Экран (4:3)</PresentationFormat>
  <Paragraphs>23</Paragraphs>
  <Slides>14</Slides>
  <Notes>14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1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6" baseType="lpstr">
      <vt:lpstr>Arial</vt:lpstr>
      <vt:lpstr>Оформление по умолчанию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Игорь Бурдонов</dc:creator>
  <cp:lastModifiedBy>igor</cp:lastModifiedBy>
  <cp:revision>337</cp:revision>
  <dcterms:created xsi:type="dcterms:W3CDTF">2013-05-24T21:58:26Z</dcterms:created>
  <dcterms:modified xsi:type="dcterms:W3CDTF">2024-03-17T18:42:09Z</dcterms:modified>
</cp:coreProperties>
</file>