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420" r:id="rId2"/>
    <p:sldId id="329" r:id="rId3"/>
    <p:sldId id="331" r:id="rId4"/>
    <p:sldId id="332" r:id="rId5"/>
    <p:sldId id="333" r:id="rId6"/>
    <p:sldId id="334" r:id="rId7"/>
    <p:sldId id="335" r:id="rId8"/>
    <p:sldId id="336" r:id="rId9"/>
    <p:sldId id="337" r:id="rId10"/>
    <p:sldId id="330" r:id="rId11"/>
    <p:sldId id="339" r:id="rId12"/>
    <p:sldId id="340" r:id="rId13"/>
    <p:sldId id="341" r:id="rId14"/>
    <p:sldId id="342" r:id="rId15"/>
    <p:sldId id="343" r:id="rId16"/>
    <p:sldId id="344" r:id="rId17"/>
    <p:sldId id="345" r:id="rId18"/>
    <p:sldId id="347" r:id="rId19"/>
    <p:sldId id="346" r:id="rId20"/>
    <p:sldId id="348" r:id="rId21"/>
    <p:sldId id="349" r:id="rId22"/>
    <p:sldId id="350" r:id="rId23"/>
    <p:sldId id="352" r:id="rId24"/>
    <p:sldId id="353" r:id="rId25"/>
    <p:sldId id="368" r:id="rId26"/>
    <p:sldId id="356" r:id="rId27"/>
    <p:sldId id="358" r:id="rId28"/>
    <p:sldId id="359" r:id="rId29"/>
    <p:sldId id="360" r:id="rId30"/>
    <p:sldId id="362" r:id="rId31"/>
    <p:sldId id="364" r:id="rId32"/>
    <p:sldId id="363" r:id="rId33"/>
    <p:sldId id="365" r:id="rId34"/>
    <p:sldId id="366" r:id="rId35"/>
    <p:sldId id="367" r:id="rId36"/>
    <p:sldId id="338" r:id="rId37"/>
    <p:sldId id="370" r:id="rId38"/>
    <p:sldId id="372" r:id="rId39"/>
    <p:sldId id="373" r:id="rId40"/>
    <p:sldId id="374" r:id="rId41"/>
    <p:sldId id="375" r:id="rId42"/>
    <p:sldId id="378" r:id="rId43"/>
    <p:sldId id="385" r:id="rId44"/>
    <p:sldId id="386" r:id="rId45"/>
    <p:sldId id="388" r:id="rId46"/>
    <p:sldId id="389" r:id="rId47"/>
    <p:sldId id="390" r:id="rId48"/>
    <p:sldId id="394" r:id="rId49"/>
    <p:sldId id="395" r:id="rId50"/>
    <p:sldId id="396" r:id="rId51"/>
    <p:sldId id="404" r:id="rId52"/>
    <p:sldId id="406" r:id="rId53"/>
    <p:sldId id="407" r:id="rId54"/>
    <p:sldId id="399" r:id="rId55"/>
    <p:sldId id="401" r:id="rId56"/>
    <p:sldId id="408" r:id="rId57"/>
    <p:sldId id="409" r:id="rId58"/>
    <p:sldId id="419" r:id="rId59"/>
    <p:sldId id="410" r:id="rId60"/>
    <p:sldId id="411" r:id="rId61"/>
    <p:sldId id="412" r:id="rId62"/>
    <p:sldId id="414" r:id="rId63"/>
    <p:sldId id="413" r:id="rId64"/>
    <p:sldId id="415" r:id="rId65"/>
    <p:sldId id="418" r:id="rId66"/>
    <p:sldId id="416" r:id="rId67"/>
    <p:sldId id="369" r:id="rId6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6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066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BB39076-30C6-4E7B-A71F-0F453011E6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4437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81794C4-E2F7-4692-BC9E-E8F1FCB8589A}" type="slidenum">
              <a:rPr lang="ru-RU" altLang="ru-RU" smtClean="0"/>
              <a:pPr eaLnBrk="1" hangingPunct="1"/>
              <a:t>1</a:t>
            </a:fld>
            <a:endParaRPr lang="ru-RU" altLang="ru-RU" smtClean="0"/>
          </a:p>
        </p:txBody>
      </p:sp>
      <p:sp>
        <p:nvSpPr>
          <p:cNvPr id="716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987D95A-9023-437B-86E2-5E72732BEDDC}" type="slidenum">
              <a:rPr lang="ru-RU" altLang="ru-RU" smtClean="0"/>
              <a:pPr eaLnBrk="1" hangingPunct="1"/>
              <a:t>10</a:t>
            </a:fld>
            <a:endParaRPr lang="ru-RU" altLang="ru-RU" smtClean="0"/>
          </a:p>
        </p:txBody>
      </p:sp>
      <p:sp>
        <p:nvSpPr>
          <p:cNvPr id="808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88EE7BA-616B-4E9D-9E28-C40957471301}" type="slidenum">
              <a:rPr lang="ru-RU" altLang="ru-RU" smtClean="0"/>
              <a:pPr eaLnBrk="1" hangingPunct="1"/>
              <a:t>11</a:t>
            </a:fld>
            <a:endParaRPr lang="ru-RU" altLang="ru-RU" smtClean="0"/>
          </a:p>
        </p:txBody>
      </p:sp>
      <p:sp>
        <p:nvSpPr>
          <p:cNvPr id="819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D503CFC-8794-4DB4-83C9-6439D90E9E37}" type="slidenum">
              <a:rPr lang="ru-RU" altLang="ru-RU" smtClean="0"/>
              <a:pPr eaLnBrk="1" hangingPunct="1"/>
              <a:t>12</a:t>
            </a:fld>
            <a:endParaRPr lang="ru-RU" altLang="ru-RU" smtClean="0"/>
          </a:p>
        </p:txBody>
      </p:sp>
      <p:sp>
        <p:nvSpPr>
          <p:cNvPr id="829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F9A1CD8-1E58-497D-8046-C868ED4E1C15}" type="slidenum">
              <a:rPr lang="ru-RU" altLang="ru-RU" smtClean="0"/>
              <a:pPr eaLnBrk="1" hangingPunct="1"/>
              <a:t>13</a:t>
            </a:fld>
            <a:endParaRPr lang="ru-RU" altLang="ru-RU" smtClean="0"/>
          </a:p>
        </p:txBody>
      </p:sp>
      <p:sp>
        <p:nvSpPr>
          <p:cNvPr id="839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D85E372-A333-4AA0-B9A6-9C3CBF7DB18D}" type="slidenum">
              <a:rPr lang="ru-RU" altLang="ru-RU" smtClean="0"/>
              <a:pPr eaLnBrk="1" hangingPunct="1"/>
              <a:t>14</a:t>
            </a:fld>
            <a:endParaRPr lang="ru-RU" altLang="ru-RU" smtClean="0"/>
          </a:p>
        </p:txBody>
      </p:sp>
      <p:sp>
        <p:nvSpPr>
          <p:cNvPr id="849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79C6604-A011-4567-9562-6E06935132BB}" type="slidenum">
              <a:rPr lang="ru-RU" altLang="ru-RU" smtClean="0"/>
              <a:pPr eaLnBrk="1" hangingPunct="1"/>
              <a:t>15</a:t>
            </a:fld>
            <a:endParaRPr lang="ru-RU" altLang="ru-RU" smtClean="0"/>
          </a:p>
        </p:txBody>
      </p:sp>
      <p:sp>
        <p:nvSpPr>
          <p:cNvPr id="860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7A3C414-6F9D-4C0D-81B5-C3B1858B3226}" type="slidenum">
              <a:rPr lang="ru-RU" altLang="ru-RU" smtClean="0"/>
              <a:pPr eaLnBrk="1" hangingPunct="1"/>
              <a:t>16</a:t>
            </a:fld>
            <a:endParaRPr lang="ru-RU" altLang="ru-RU" smtClean="0"/>
          </a:p>
        </p:txBody>
      </p:sp>
      <p:sp>
        <p:nvSpPr>
          <p:cNvPr id="870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C6A05A4-1957-450A-9B36-E6F2A0D21DEF}" type="slidenum">
              <a:rPr lang="ru-RU" altLang="ru-RU" smtClean="0"/>
              <a:pPr eaLnBrk="1" hangingPunct="1"/>
              <a:t>17</a:t>
            </a:fld>
            <a:endParaRPr lang="ru-RU" altLang="ru-RU" smtClean="0"/>
          </a:p>
        </p:txBody>
      </p:sp>
      <p:sp>
        <p:nvSpPr>
          <p:cNvPr id="880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1DB6D6C-E2C6-42B2-8926-E074B50D4ABB}" type="slidenum">
              <a:rPr lang="ru-RU" altLang="ru-RU" smtClean="0"/>
              <a:pPr eaLnBrk="1" hangingPunct="1"/>
              <a:t>18</a:t>
            </a:fld>
            <a:endParaRPr lang="ru-RU" altLang="ru-RU" smtClean="0"/>
          </a:p>
        </p:txBody>
      </p:sp>
      <p:sp>
        <p:nvSpPr>
          <p:cNvPr id="890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8F4E285-5E05-4D20-81C1-EA1382B14DB7}" type="slidenum">
              <a:rPr lang="ru-RU" altLang="ru-RU" smtClean="0"/>
              <a:pPr eaLnBrk="1" hangingPunct="1"/>
              <a:t>19</a:t>
            </a:fld>
            <a:endParaRPr lang="ru-RU" altLang="ru-RU" smtClean="0"/>
          </a:p>
        </p:txBody>
      </p:sp>
      <p:sp>
        <p:nvSpPr>
          <p:cNvPr id="901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0A44425-3B11-4BE1-B5BE-1C456E6B83A2}" type="slidenum">
              <a:rPr lang="ru-RU" altLang="ru-RU" smtClean="0"/>
              <a:pPr eaLnBrk="1" hangingPunct="1"/>
              <a:t>2</a:t>
            </a:fld>
            <a:endParaRPr lang="ru-RU" altLang="ru-RU" smtClean="0"/>
          </a:p>
        </p:txBody>
      </p:sp>
      <p:sp>
        <p:nvSpPr>
          <p:cNvPr id="727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7BDE973-93FD-45BB-B7D3-1B9C04F5AB8D}" type="slidenum">
              <a:rPr lang="ru-RU" altLang="ru-RU" smtClean="0"/>
              <a:pPr eaLnBrk="1" hangingPunct="1"/>
              <a:t>20</a:t>
            </a:fld>
            <a:endParaRPr lang="ru-RU" altLang="ru-RU" smtClean="0"/>
          </a:p>
        </p:txBody>
      </p:sp>
      <p:sp>
        <p:nvSpPr>
          <p:cNvPr id="911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E00DB90-4514-429F-A02A-B357990ADDCD}" type="slidenum">
              <a:rPr lang="ru-RU" altLang="ru-RU" smtClean="0"/>
              <a:pPr eaLnBrk="1" hangingPunct="1"/>
              <a:t>21</a:t>
            </a:fld>
            <a:endParaRPr lang="ru-RU" altLang="ru-RU" smtClean="0"/>
          </a:p>
        </p:txBody>
      </p:sp>
      <p:sp>
        <p:nvSpPr>
          <p:cNvPr id="921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1925B48-F00E-4770-8100-7468E3EA82BB}" type="slidenum">
              <a:rPr lang="ru-RU" altLang="ru-RU" smtClean="0"/>
              <a:pPr eaLnBrk="1" hangingPunct="1"/>
              <a:t>22</a:t>
            </a:fld>
            <a:endParaRPr lang="ru-RU" altLang="ru-RU" smtClean="0"/>
          </a:p>
        </p:txBody>
      </p:sp>
      <p:sp>
        <p:nvSpPr>
          <p:cNvPr id="931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D0F73C6-6B8A-480B-BFA9-F9737AC6FAF1}" type="slidenum">
              <a:rPr lang="ru-RU" altLang="ru-RU" smtClean="0"/>
              <a:pPr eaLnBrk="1" hangingPunct="1"/>
              <a:t>23</a:t>
            </a:fld>
            <a:endParaRPr lang="ru-RU" altLang="ru-RU" smtClean="0"/>
          </a:p>
        </p:txBody>
      </p:sp>
      <p:sp>
        <p:nvSpPr>
          <p:cNvPr id="942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A4E90FB-6573-4083-9C1B-129F67FFB48A}" type="slidenum">
              <a:rPr lang="ru-RU" altLang="ru-RU" smtClean="0"/>
              <a:pPr eaLnBrk="1" hangingPunct="1"/>
              <a:t>24</a:t>
            </a:fld>
            <a:endParaRPr lang="ru-RU" altLang="ru-RU" smtClean="0"/>
          </a:p>
        </p:txBody>
      </p:sp>
      <p:sp>
        <p:nvSpPr>
          <p:cNvPr id="952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806D947-E78B-49DD-9E67-7BC4AA0A423D}" type="slidenum">
              <a:rPr lang="ru-RU" altLang="ru-RU" smtClean="0"/>
              <a:pPr eaLnBrk="1" hangingPunct="1"/>
              <a:t>25</a:t>
            </a:fld>
            <a:endParaRPr lang="ru-RU" altLang="ru-RU" smtClean="0"/>
          </a:p>
        </p:txBody>
      </p:sp>
      <p:sp>
        <p:nvSpPr>
          <p:cNvPr id="962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18FAE7-4FAA-4C30-858D-2FE07CBDF43C}" type="slidenum">
              <a:rPr lang="ru-RU" altLang="ru-RU" smtClean="0"/>
              <a:pPr eaLnBrk="1" hangingPunct="1"/>
              <a:t>26</a:t>
            </a:fld>
            <a:endParaRPr lang="ru-RU" altLang="ru-RU" smtClean="0"/>
          </a:p>
        </p:txBody>
      </p:sp>
      <p:sp>
        <p:nvSpPr>
          <p:cNvPr id="972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625258B-501D-48D9-AFD3-FA7DEDB11293}" type="slidenum">
              <a:rPr lang="ru-RU" altLang="ru-RU" smtClean="0"/>
              <a:pPr eaLnBrk="1" hangingPunct="1"/>
              <a:t>27</a:t>
            </a:fld>
            <a:endParaRPr lang="ru-RU" altLang="ru-RU" smtClean="0"/>
          </a:p>
        </p:txBody>
      </p:sp>
      <p:sp>
        <p:nvSpPr>
          <p:cNvPr id="983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0CDE8F3-4BAC-420E-BD2A-D156E89BD31C}" type="slidenum">
              <a:rPr lang="ru-RU" altLang="ru-RU" smtClean="0"/>
              <a:pPr eaLnBrk="1" hangingPunct="1"/>
              <a:t>28</a:t>
            </a:fld>
            <a:endParaRPr lang="ru-RU" altLang="ru-RU" smtClean="0"/>
          </a:p>
        </p:txBody>
      </p:sp>
      <p:sp>
        <p:nvSpPr>
          <p:cNvPr id="993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6060B7B-6D59-4E05-8C45-2828D57DC14B}" type="slidenum">
              <a:rPr lang="ru-RU" altLang="ru-RU" smtClean="0"/>
              <a:pPr eaLnBrk="1" hangingPunct="1"/>
              <a:t>29</a:t>
            </a:fld>
            <a:endParaRPr lang="ru-RU" altLang="ru-RU" smtClean="0"/>
          </a:p>
        </p:txBody>
      </p:sp>
      <p:sp>
        <p:nvSpPr>
          <p:cNvPr id="1003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3C60441-3FC7-4BFA-B340-337CB829189D}" type="slidenum">
              <a:rPr lang="ru-RU" altLang="ru-RU" smtClean="0"/>
              <a:pPr eaLnBrk="1" hangingPunct="1"/>
              <a:t>3</a:t>
            </a:fld>
            <a:endParaRPr lang="ru-RU" altLang="ru-RU" smtClean="0"/>
          </a:p>
        </p:txBody>
      </p:sp>
      <p:sp>
        <p:nvSpPr>
          <p:cNvPr id="737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F1638A8-94CE-4CE5-96DF-A34F2475551C}" type="slidenum">
              <a:rPr lang="ru-RU" altLang="ru-RU" smtClean="0"/>
              <a:pPr eaLnBrk="1" hangingPunct="1"/>
              <a:t>30</a:t>
            </a:fld>
            <a:endParaRPr lang="ru-RU" altLang="ru-RU" smtClean="0"/>
          </a:p>
        </p:txBody>
      </p:sp>
      <p:sp>
        <p:nvSpPr>
          <p:cNvPr id="1013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F7749A8-F23F-4E5D-AD43-A5A7646A5DAE}" type="slidenum">
              <a:rPr lang="ru-RU" altLang="ru-RU" smtClean="0"/>
              <a:pPr eaLnBrk="1" hangingPunct="1"/>
              <a:t>31</a:t>
            </a:fld>
            <a:endParaRPr lang="ru-RU" altLang="ru-RU" smtClean="0"/>
          </a:p>
        </p:txBody>
      </p:sp>
      <p:sp>
        <p:nvSpPr>
          <p:cNvPr id="1024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11EB04E-16C2-4088-9C2C-80CB61FBA40E}" type="slidenum">
              <a:rPr lang="ru-RU" altLang="ru-RU" smtClean="0"/>
              <a:pPr eaLnBrk="1" hangingPunct="1"/>
              <a:t>32</a:t>
            </a:fld>
            <a:endParaRPr lang="ru-RU" altLang="ru-RU" smtClean="0"/>
          </a:p>
        </p:txBody>
      </p:sp>
      <p:sp>
        <p:nvSpPr>
          <p:cNvPr id="1034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F2AC2A7-0E80-4EF8-ABD0-84E8179EF12B}" type="slidenum">
              <a:rPr lang="ru-RU" altLang="ru-RU" smtClean="0"/>
              <a:pPr eaLnBrk="1" hangingPunct="1"/>
              <a:t>33</a:t>
            </a:fld>
            <a:endParaRPr lang="ru-RU" altLang="ru-RU" smtClean="0"/>
          </a:p>
        </p:txBody>
      </p:sp>
      <p:sp>
        <p:nvSpPr>
          <p:cNvPr id="1044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394AB2F-4091-4741-94B6-475C8DC76407}" type="slidenum">
              <a:rPr lang="ru-RU" altLang="ru-RU" smtClean="0"/>
              <a:pPr eaLnBrk="1" hangingPunct="1"/>
              <a:t>34</a:t>
            </a:fld>
            <a:endParaRPr lang="ru-RU" altLang="ru-RU" smtClean="0"/>
          </a:p>
        </p:txBody>
      </p:sp>
      <p:sp>
        <p:nvSpPr>
          <p:cNvPr id="1054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9E8DE7A-9A60-4023-9CD3-49A304B979AB}" type="slidenum">
              <a:rPr lang="ru-RU" altLang="ru-RU" smtClean="0"/>
              <a:pPr eaLnBrk="1" hangingPunct="1"/>
              <a:t>35</a:t>
            </a:fld>
            <a:endParaRPr lang="ru-RU" altLang="ru-RU" smtClean="0"/>
          </a:p>
        </p:txBody>
      </p:sp>
      <p:sp>
        <p:nvSpPr>
          <p:cNvPr id="1064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3F15564-09DA-4F17-BE7A-63DD9B4EED34}" type="slidenum">
              <a:rPr lang="ru-RU" altLang="ru-RU" smtClean="0"/>
              <a:pPr eaLnBrk="1" hangingPunct="1"/>
              <a:t>36</a:t>
            </a:fld>
            <a:endParaRPr lang="ru-RU" altLang="ru-RU" smtClean="0"/>
          </a:p>
        </p:txBody>
      </p:sp>
      <p:sp>
        <p:nvSpPr>
          <p:cNvPr id="1075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1EDA655-F23F-468B-B9B6-8991B7CB1ADB}" type="slidenum">
              <a:rPr lang="ru-RU" altLang="ru-RU" smtClean="0"/>
              <a:pPr eaLnBrk="1" hangingPunct="1"/>
              <a:t>37</a:t>
            </a:fld>
            <a:endParaRPr lang="ru-RU" altLang="ru-RU" smtClean="0"/>
          </a:p>
        </p:txBody>
      </p:sp>
      <p:sp>
        <p:nvSpPr>
          <p:cNvPr id="1085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F1B264C-FF90-49A4-B225-EBD45BB3CBFB}" type="slidenum">
              <a:rPr lang="ru-RU" altLang="ru-RU" smtClean="0"/>
              <a:pPr eaLnBrk="1" hangingPunct="1"/>
              <a:t>38</a:t>
            </a:fld>
            <a:endParaRPr lang="ru-RU" altLang="ru-RU" smtClean="0"/>
          </a:p>
        </p:txBody>
      </p:sp>
      <p:sp>
        <p:nvSpPr>
          <p:cNvPr id="1095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C5C21C1-06AC-41C4-9637-116F52A936E1}" type="slidenum">
              <a:rPr lang="ru-RU" altLang="ru-RU" smtClean="0"/>
              <a:pPr eaLnBrk="1" hangingPunct="1"/>
              <a:t>39</a:t>
            </a:fld>
            <a:endParaRPr lang="ru-RU" altLang="ru-RU" smtClean="0"/>
          </a:p>
        </p:txBody>
      </p:sp>
      <p:sp>
        <p:nvSpPr>
          <p:cNvPr id="1105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D0F8DD2-B232-4CBB-8620-87985B0514EB}" type="slidenum">
              <a:rPr lang="ru-RU" altLang="ru-RU" smtClean="0"/>
              <a:pPr eaLnBrk="1" hangingPunct="1"/>
              <a:t>4</a:t>
            </a:fld>
            <a:endParaRPr lang="ru-RU" altLang="ru-RU" smtClean="0"/>
          </a:p>
        </p:txBody>
      </p:sp>
      <p:sp>
        <p:nvSpPr>
          <p:cNvPr id="747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1A4D076-C79F-4E1C-9FAF-1154D06A23AA}" type="slidenum">
              <a:rPr lang="ru-RU" altLang="ru-RU" smtClean="0"/>
              <a:pPr eaLnBrk="1" hangingPunct="1"/>
              <a:t>40</a:t>
            </a:fld>
            <a:endParaRPr lang="ru-RU" altLang="ru-RU" smtClean="0"/>
          </a:p>
        </p:txBody>
      </p:sp>
      <p:sp>
        <p:nvSpPr>
          <p:cNvPr id="1116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59A6B07-F13F-4612-9E4E-36D0DD49B7EC}" type="slidenum">
              <a:rPr lang="ru-RU" altLang="ru-RU" smtClean="0"/>
              <a:pPr eaLnBrk="1" hangingPunct="1"/>
              <a:t>41</a:t>
            </a:fld>
            <a:endParaRPr lang="ru-RU" altLang="ru-RU" smtClean="0"/>
          </a:p>
        </p:txBody>
      </p:sp>
      <p:sp>
        <p:nvSpPr>
          <p:cNvPr id="1126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6D4C173-49C9-4BC8-833A-07FB3869E82B}" type="slidenum">
              <a:rPr lang="ru-RU" altLang="ru-RU" smtClean="0"/>
              <a:pPr eaLnBrk="1" hangingPunct="1"/>
              <a:t>42</a:t>
            </a:fld>
            <a:endParaRPr lang="ru-RU" altLang="ru-RU" smtClean="0"/>
          </a:p>
        </p:txBody>
      </p:sp>
      <p:sp>
        <p:nvSpPr>
          <p:cNvPr id="1136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EDEF5F5-033C-44A2-9559-106D21768937}" type="slidenum">
              <a:rPr lang="ru-RU" altLang="ru-RU" smtClean="0"/>
              <a:pPr eaLnBrk="1" hangingPunct="1"/>
              <a:t>43</a:t>
            </a:fld>
            <a:endParaRPr lang="ru-RU" altLang="ru-RU" smtClean="0"/>
          </a:p>
        </p:txBody>
      </p:sp>
      <p:sp>
        <p:nvSpPr>
          <p:cNvPr id="1146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528835E-77DA-4C47-B609-1DEEA7AC2FE3}" type="slidenum">
              <a:rPr lang="ru-RU" altLang="ru-RU" smtClean="0"/>
              <a:pPr eaLnBrk="1" hangingPunct="1"/>
              <a:t>44</a:t>
            </a:fld>
            <a:endParaRPr lang="ru-RU" altLang="ru-RU" smtClean="0"/>
          </a:p>
        </p:txBody>
      </p:sp>
      <p:sp>
        <p:nvSpPr>
          <p:cNvPr id="11571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36EAB21-1998-49AE-8CFF-587C9161648F}" type="slidenum">
              <a:rPr lang="ru-RU" altLang="ru-RU" smtClean="0"/>
              <a:pPr eaLnBrk="1" hangingPunct="1"/>
              <a:t>45</a:t>
            </a:fld>
            <a:endParaRPr lang="ru-RU" altLang="ru-RU" smtClean="0"/>
          </a:p>
        </p:txBody>
      </p:sp>
      <p:sp>
        <p:nvSpPr>
          <p:cNvPr id="11673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1E8867D-B6EC-442A-8E72-45DC1E9D6ED3}" type="slidenum">
              <a:rPr lang="ru-RU" altLang="ru-RU" smtClean="0"/>
              <a:pPr eaLnBrk="1" hangingPunct="1"/>
              <a:t>46</a:t>
            </a:fld>
            <a:endParaRPr lang="ru-RU" altLang="ru-RU" smtClean="0"/>
          </a:p>
        </p:txBody>
      </p:sp>
      <p:sp>
        <p:nvSpPr>
          <p:cNvPr id="1177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9629328-248C-4E9B-AE0C-44D4931075C5}" type="slidenum">
              <a:rPr lang="ru-RU" altLang="ru-RU" smtClean="0"/>
              <a:pPr eaLnBrk="1" hangingPunct="1"/>
              <a:t>47</a:t>
            </a:fld>
            <a:endParaRPr lang="ru-RU" altLang="ru-RU" smtClean="0"/>
          </a:p>
        </p:txBody>
      </p:sp>
      <p:sp>
        <p:nvSpPr>
          <p:cNvPr id="1187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F756A0B-347A-4037-9632-1A9688EFFE9B}" type="slidenum">
              <a:rPr lang="ru-RU" altLang="ru-RU" smtClean="0"/>
              <a:pPr eaLnBrk="1" hangingPunct="1"/>
              <a:t>48</a:t>
            </a:fld>
            <a:endParaRPr lang="ru-RU" altLang="ru-RU" smtClean="0"/>
          </a:p>
        </p:txBody>
      </p:sp>
      <p:sp>
        <p:nvSpPr>
          <p:cNvPr id="1198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2E49706-B16F-46ED-81D2-FD8392316B95}" type="slidenum">
              <a:rPr lang="ru-RU" altLang="ru-RU" smtClean="0"/>
              <a:pPr eaLnBrk="1" hangingPunct="1"/>
              <a:t>49</a:t>
            </a:fld>
            <a:endParaRPr lang="ru-RU" altLang="ru-RU" smtClean="0"/>
          </a:p>
        </p:txBody>
      </p:sp>
      <p:sp>
        <p:nvSpPr>
          <p:cNvPr id="1208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D44A798-C26C-4843-B5E7-DA85C13340C3}" type="slidenum">
              <a:rPr lang="ru-RU" altLang="ru-RU" smtClean="0"/>
              <a:pPr eaLnBrk="1" hangingPunct="1"/>
              <a:t>5</a:t>
            </a:fld>
            <a:endParaRPr lang="ru-RU" altLang="ru-RU" smtClean="0"/>
          </a:p>
        </p:txBody>
      </p:sp>
      <p:sp>
        <p:nvSpPr>
          <p:cNvPr id="757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3AA125B-E16C-4EB5-B749-60A59705D4C4}" type="slidenum">
              <a:rPr lang="ru-RU" altLang="ru-RU" smtClean="0"/>
              <a:pPr eaLnBrk="1" hangingPunct="1"/>
              <a:t>50</a:t>
            </a:fld>
            <a:endParaRPr lang="ru-RU" altLang="ru-RU" smtClean="0"/>
          </a:p>
        </p:txBody>
      </p:sp>
      <p:sp>
        <p:nvSpPr>
          <p:cNvPr id="1218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967D52D-D13C-469E-A68B-6CD289C2F0EF}" type="slidenum">
              <a:rPr lang="ru-RU" altLang="ru-RU" smtClean="0"/>
              <a:pPr eaLnBrk="1" hangingPunct="1"/>
              <a:t>51</a:t>
            </a:fld>
            <a:endParaRPr lang="ru-RU" altLang="ru-RU" smtClean="0"/>
          </a:p>
        </p:txBody>
      </p:sp>
      <p:sp>
        <p:nvSpPr>
          <p:cNvPr id="1228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FB3FF03-BDFD-43F7-8019-C7F57AD17256}" type="slidenum">
              <a:rPr lang="ru-RU" altLang="ru-RU" smtClean="0"/>
              <a:pPr eaLnBrk="1" hangingPunct="1"/>
              <a:t>52</a:t>
            </a:fld>
            <a:endParaRPr lang="ru-RU" altLang="ru-RU" smtClean="0"/>
          </a:p>
        </p:txBody>
      </p:sp>
      <p:sp>
        <p:nvSpPr>
          <p:cNvPr id="1239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008ADC2-ACAF-4B77-9055-46E9693B6B11}" type="slidenum">
              <a:rPr lang="ru-RU" altLang="ru-RU" smtClean="0"/>
              <a:pPr eaLnBrk="1" hangingPunct="1"/>
              <a:t>53</a:t>
            </a:fld>
            <a:endParaRPr lang="ru-RU" altLang="ru-RU" smtClean="0"/>
          </a:p>
        </p:txBody>
      </p:sp>
      <p:sp>
        <p:nvSpPr>
          <p:cNvPr id="1249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0BA3625-9A80-4A7A-835D-8DFC73C62BE7}" type="slidenum">
              <a:rPr lang="ru-RU" altLang="ru-RU" smtClean="0"/>
              <a:pPr eaLnBrk="1" hangingPunct="1"/>
              <a:t>54</a:t>
            </a:fld>
            <a:endParaRPr lang="ru-RU" altLang="ru-RU" smtClean="0"/>
          </a:p>
        </p:txBody>
      </p:sp>
      <p:sp>
        <p:nvSpPr>
          <p:cNvPr id="1259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8DDBAA7-B3C0-4495-BB7E-6AA395FA5DE5}" type="slidenum">
              <a:rPr lang="ru-RU" altLang="ru-RU" smtClean="0"/>
              <a:pPr eaLnBrk="1" hangingPunct="1"/>
              <a:t>55</a:t>
            </a:fld>
            <a:endParaRPr lang="ru-RU" altLang="ru-RU" smtClean="0"/>
          </a:p>
        </p:txBody>
      </p:sp>
      <p:sp>
        <p:nvSpPr>
          <p:cNvPr id="1269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7C38CD8-293F-47AE-9260-D9CF07B03A06}" type="slidenum">
              <a:rPr lang="ru-RU" altLang="ru-RU" smtClean="0"/>
              <a:pPr eaLnBrk="1" hangingPunct="1"/>
              <a:t>56</a:t>
            </a:fld>
            <a:endParaRPr lang="ru-RU" altLang="ru-RU" smtClean="0"/>
          </a:p>
        </p:txBody>
      </p:sp>
      <p:sp>
        <p:nvSpPr>
          <p:cNvPr id="1280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A20DFF2-81FC-4729-844E-447FDD0C3A5B}" type="slidenum">
              <a:rPr lang="ru-RU" altLang="ru-RU" smtClean="0"/>
              <a:pPr eaLnBrk="1" hangingPunct="1"/>
              <a:t>57</a:t>
            </a:fld>
            <a:endParaRPr lang="ru-RU" altLang="ru-RU" smtClean="0"/>
          </a:p>
        </p:txBody>
      </p:sp>
      <p:sp>
        <p:nvSpPr>
          <p:cNvPr id="1290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0179112-5941-483D-9EFB-7BB91E5CA5DB}" type="slidenum">
              <a:rPr lang="ru-RU" altLang="ru-RU" smtClean="0"/>
              <a:pPr eaLnBrk="1" hangingPunct="1"/>
              <a:t>58</a:t>
            </a:fld>
            <a:endParaRPr lang="ru-RU" altLang="ru-RU" smtClean="0"/>
          </a:p>
        </p:txBody>
      </p:sp>
      <p:sp>
        <p:nvSpPr>
          <p:cNvPr id="1300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B9DC593-B991-49AA-B498-41037910FB79}" type="slidenum">
              <a:rPr lang="ru-RU" altLang="ru-RU" smtClean="0"/>
              <a:pPr eaLnBrk="1" hangingPunct="1"/>
              <a:t>59</a:t>
            </a:fld>
            <a:endParaRPr lang="ru-RU" altLang="ru-RU" smtClean="0"/>
          </a:p>
        </p:txBody>
      </p:sp>
      <p:sp>
        <p:nvSpPr>
          <p:cNvPr id="1310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B10FB53-F634-4896-B432-3A667C18A7EF}" type="slidenum">
              <a:rPr lang="ru-RU" altLang="ru-RU" smtClean="0"/>
              <a:pPr eaLnBrk="1" hangingPunct="1"/>
              <a:t>6</a:t>
            </a:fld>
            <a:endParaRPr lang="ru-RU" altLang="ru-RU" smtClean="0"/>
          </a:p>
        </p:txBody>
      </p:sp>
      <p:sp>
        <p:nvSpPr>
          <p:cNvPr id="768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488715B-174A-4D1B-8BA7-A64211FE06B7}" type="slidenum">
              <a:rPr lang="ru-RU" altLang="ru-RU" smtClean="0"/>
              <a:pPr eaLnBrk="1" hangingPunct="1"/>
              <a:t>60</a:t>
            </a:fld>
            <a:endParaRPr lang="ru-RU" altLang="ru-RU" smtClean="0"/>
          </a:p>
        </p:txBody>
      </p:sp>
      <p:sp>
        <p:nvSpPr>
          <p:cNvPr id="1320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EAE7A4F-051E-4A9C-8F48-94C89209B6DB}" type="slidenum">
              <a:rPr lang="ru-RU" altLang="ru-RU" smtClean="0"/>
              <a:pPr eaLnBrk="1" hangingPunct="1"/>
              <a:t>61</a:t>
            </a:fld>
            <a:endParaRPr lang="ru-RU" altLang="ru-RU" smtClean="0"/>
          </a:p>
        </p:txBody>
      </p:sp>
      <p:sp>
        <p:nvSpPr>
          <p:cNvPr id="13312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53D8A70-856F-4E90-AC17-D344F7A4BE69}" type="slidenum">
              <a:rPr lang="ru-RU" altLang="ru-RU" smtClean="0"/>
              <a:pPr eaLnBrk="1" hangingPunct="1"/>
              <a:t>62</a:t>
            </a:fld>
            <a:endParaRPr lang="ru-RU" altLang="ru-RU" smtClean="0"/>
          </a:p>
        </p:txBody>
      </p:sp>
      <p:sp>
        <p:nvSpPr>
          <p:cNvPr id="13414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83362A4-99C9-4C40-B03C-7444DF194EDE}" type="slidenum">
              <a:rPr lang="ru-RU" altLang="ru-RU" smtClean="0"/>
              <a:pPr eaLnBrk="1" hangingPunct="1"/>
              <a:t>63</a:t>
            </a:fld>
            <a:endParaRPr lang="ru-RU" altLang="ru-RU" smtClean="0"/>
          </a:p>
        </p:txBody>
      </p:sp>
      <p:sp>
        <p:nvSpPr>
          <p:cNvPr id="1351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2FA807C-97B6-45D0-843E-AC6F066CC321}" type="slidenum">
              <a:rPr lang="ru-RU" altLang="ru-RU" smtClean="0"/>
              <a:pPr eaLnBrk="1" hangingPunct="1"/>
              <a:t>64</a:t>
            </a:fld>
            <a:endParaRPr lang="ru-RU" altLang="ru-RU" smtClean="0"/>
          </a:p>
        </p:txBody>
      </p:sp>
      <p:sp>
        <p:nvSpPr>
          <p:cNvPr id="13619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48F7D0C-3BF1-414C-B15C-B6DE04C99C10}" type="slidenum">
              <a:rPr lang="ru-RU" altLang="ru-RU" smtClean="0"/>
              <a:pPr eaLnBrk="1" hangingPunct="1"/>
              <a:t>65</a:t>
            </a:fld>
            <a:endParaRPr lang="ru-RU" altLang="ru-RU" smtClean="0"/>
          </a:p>
        </p:txBody>
      </p:sp>
      <p:sp>
        <p:nvSpPr>
          <p:cNvPr id="13721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F863056-B8BF-4FB6-A117-106E52DA7727}" type="slidenum">
              <a:rPr lang="ru-RU" altLang="ru-RU" smtClean="0"/>
              <a:pPr eaLnBrk="1" hangingPunct="1"/>
              <a:t>66</a:t>
            </a:fld>
            <a:endParaRPr lang="ru-RU" altLang="ru-RU" smtClean="0"/>
          </a:p>
        </p:txBody>
      </p:sp>
      <p:sp>
        <p:nvSpPr>
          <p:cNvPr id="1382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D26BD25-D421-405D-A1FD-F9001EFE25DD}" type="slidenum">
              <a:rPr lang="ru-RU" altLang="ru-RU" smtClean="0"/>
              <a:pPr eaLnBrk="1" hangingPunct="1"/>
              <a:t>67</a:t>
            </a:fld>
            <a:endParaRPr lang="ru-RU" altLang="ru-RU" smtClean="0"/>
          </a:p>
        </p:txBody>
      </p:sp>
      <p:sp>
        <p:nvSpPr>
          <p:cNvPr id="1392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EBA1981-A435-4E80-8B79-99170CE330A5}" type="slidenum">
              <a:rPr lang="ru-RU" altLang="ru-RU" smtClean="0"/>
              <a:pPr eaLnBrk="1" hangingPunct="1"/>
              <a:t>7</a:t>
            </a:fld>
            <a:endParaRPr lang="ru-RU" altLang="ru-RU" smtClean="0"/>
          </a:p>
        </p:txBody>
      </p:sp>
      <p:sp>
        <p:nvSpPr>
          <p:cNvPr id="778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9FBE48E-7614-47E7-96E6-3FC753B1DF3D}" type="slidenum">
              <a:rPr lang="ru-RU" altLang="ru-RU" smtClean="0"/>
              <a:pPr eaLnBrk="1" hangingPunct="1"/>
              <a:t>8</a:t>
            </a:fld>
            <a:endParaRPr lang="ru-RU" altLang="ru-RU" smtClean="0"/>
          </a:p>
        </p:txBody>
      </p:sp>
      <p:sp>
        <p:nvSpPr>
          <p:cNvPr id="788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914B054-E028-44CB-8E46-5F23E05C85E9}" type="slidenum">
              <a:rPr lang="ru-RU" altLang="ru-RU" smtClean="0"/>
              <a:pPr eaLnBrk="1" hangingPunct="1"/>
              <a:t>9</a:t>
            </a:fld>
            <a:endParaRPr lang="ru-RU" altLang="ru-RU" smtClean="0"/>
          </a:p>
        </p:txBody>
      </p:sp>
      <p:sp>
        <p:nvSpPr>
          <p:cNvPr id="798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63A606-EAEF-499D-827B-6CB1311227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2087"/>
      </p:ext>
    </p:extLst>
  </p:cSld>
  <p:clrMapOvr>
    <a:masterClrMapping/>
  </p:clrMapOvr>
  <p:transition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2F30E-C493-4C33-9AFF-1629D037D2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954653"/>
      </p:ext>
    </p:extLst>
  </p:cSld>
  <p:clrMapOvr>
    <a:masterClrMapping/>
  </p:clrMapOvr>
  <p:transition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7AE2E-DA9A-4CA1-97BB-B188E85193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838421"/>
      </p:ext>
    </p:extLst>
  </p:cSld>
  <p:clrMapOvr>
    <a:masterClrMapping/>
  </p:clrMapOvr>
  <p:transition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4B73E-D2E7-445D-AC0B-64CDA2EE5E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0856058"/>
      </p:ext>
    </p:extLst>
  </p:cSld>
  <p:clrMapOvr>
    <a:masterClrMapping/>
  </p:clrMapOvr>
  <p:transition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701E3-332B-4398-8DE7-CB1AF2CC5E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968569"/>
      </p:ext>
    </p:extLst>
  </p:cSld>
  <p:clrMapOvr>
    <a:masterClrMapping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A54A8-FA3D-40C5-8CBB-966256B188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025589"/>
      </p:ext>
    </p:extLst>
  </p:cSld>
  <p:clrMapOvr>
    <a:masterClrMapping/>
  </p:clrMapOvr>
  <p:transition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3113E-4EE7-4DF7-B1F6-09D29DDF77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280807"/>
      </p:ext>
    </p:extLst>
  </p:cSld>
  <p:clrMapOvr>
    <a:masterClrMapping/>
  </p:clrMapOvr>
  <p:transition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24F2A-780F-4EC9-A75D-673C190DC2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874995"/>
      </p:ext>
    </p:extLst>
  </p:cSld>
  <p:clrMapOvr>
    <a:masterClrMapping/>
  </p:clrMapOvr>
  <p:transition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5E3BF-DE62-49C7-A479-65DEFED878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770264"/>
      </p:ext>
    </p:extLst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20EDD-E2C3-4F0F-84B9-8529902074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108944"/>
      </p:ext>
    </p:extLst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65A1F-9C98-48C0-9724-2790E9ED87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49168"/>
      </p:ext>
    </p:extLst>
  </p:cSld>
  <p:clrMapOvr>
    <a:masterClrMapping/>
  </p:clrMapOvr>
  <p:transition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3708E37-9CE1-416D-A6E2-DC80212F58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0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jpe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7.jpeg"/><Relationship Id="rId5" Type="http://schemas.openxmlformats.org/officeDocument/2006/relationships/image" Target="../media/image48.jpe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8.jpeg"/><Relationship Id="rId5" Type="http://schemas.openxmlformats.org/officeDocument/2006/relationships/image" Target="../media/image49.jpe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7.jpeg"/><Relationship Id="rId5" Type="http://schemas.openxmlformats.org/officeDocument/2006/relationships/image" Target="../media/image58.jpeg"/><Relationship Id="rId4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846388" y="2781300"/>
            <a:ext cx="3444875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4000" b="1">
                <a:solidFill>
                  <a:schemeClr val="bg1"/>
                </a:solidFill>
              </a:rPr>
              <a:t>ТЕДАрмения</a:t>
            </a:r>
            <a:endParaRPr lang="en-US" altLang="ru-RU" sz="4000" b="1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ru-RU" sz="2400" b="1">
                <a:solidFill>
                  <a:schemeClr val="bg1"/>
                </a:solidFill>
              </a:rPr>
              <a:t>4</a:t>
            </a:r>
            <a:r>
              <a:rPr lang="ru-RU" altLang="ru-RU" sz="2400" b="1">
                <a:solidFill>
                  <a:schemeClr val="bg1"/>
                </a:solidFill>
              </a:rPr>
              <a:t>-ая и </a:t>
            </a:r>
            <a:r>
              <a:rPr lang="en-US" altLang="ru-RU" sz="2400" b="1">
                <a:solidFill>
                  <a:schemeClr val="bg1"/>
                </a:solidFill>
              </a:rPr>
              <a:t>5</a:t>
            </a:r>
            <a:r>
              <a:rPr lang="ru-RU" altLang="ru-RU" sz="2400" b="1">
                <a:solidFill>
                  <a:schemeClr val="bg1"/>
                </a:solidFill>
              </a:rPr>
              <a:t>-ая части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0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TED_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2578100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5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07513" y="98072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TED_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2578100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0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0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000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00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0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0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000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0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0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00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0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000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SCN15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3_8_Argishti-armyanskiy-dudu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7513" y="548680"/>
            <a:ext cx="609600" cy="609600"/>
          </a:xfrm>
          <a:prstGeom prst="rect">
            <a:avLst/>
          </a:prstGeom>
        </p:spPr>
      </p:pic>
      <p:pic>
        <p:nvPicPr>
          <p:cNvPr id="3" name="0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7513" y="12687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1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0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0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0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0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0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0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 descr="00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0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00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SCN163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 descr="00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5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6400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SCN16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 descr="DSCN16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SCN16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 descr="DSCN164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SCN16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 descr="DSCN16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SCN166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 descr="DSCN16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SCN15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DSCN15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SCN16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 descr="DSCN166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SCN16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 descr="DSCN16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SCN16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 descr="DSCN16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SCN16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 descr="DSCN16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0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569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 descr="DSCN16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0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569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3203575" y="115888"/>
            <a:ext cx="2278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chemeClr val="bg1"/>
                </a:solidFill>
              </a:rPr>
              <a:t>акварель № </a:t>
            </a:r>
            <a:r>
              <a:rPr lang="en-US" altLang="ru-RU" sz="2400" b="1">
                <a:solidFill>
                  <a:schemeClr val="bg1"/>
                </a:solidFill>
              </a:rPr>
              <a:t>8</a:t>
            </a:r>
            <a:endParaRPr lang="ru-RU" altLang="ru-RU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72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6" dur="13000" fill="hold"/>
                                        <p:tgtEl>
                                          <p:spTgt spid="72706"/>
                                        </p:tgtEl>
                                      </p:cBhvr>
                                      <p:by x="165000" y="16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3.06358E-6 L 0.2599 -0.03723 " pathEditMode="relative" rAng="0" ptsTypes="AA">
                                      <p:cBhvr>
                                        <p:cTn id="18" dur="130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-187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/>
      <p:bldP spid="72707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TED_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88" y="1844675"/>
            <a:ext cx="4027487" cy="532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 descr="DSCN17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5_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36075" y="349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SCN17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3" descr="DSCN17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SCN17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 descr="DSCN172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SCN17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3" descr="DSCN17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SCN15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DSCN15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SCN17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3" descr="DSCN17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SCN18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3" descr="DSCN17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SCN17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3" descr="DSCN18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DSCN17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3" descr="DSCN17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SCN177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 descr="DSCN175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Noravank_0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3" descr="DSCN177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Noravank_00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3" descr="Noravank_0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0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0563"/>
            <a:ext cx="9144000" cy="568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3" descr="Noravank_00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5_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32080" y="12687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erkov_0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331" name="Picture 3" descr="00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568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3203575" y="115888"/>
            <a:ext cx="2278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chemeClr val="bg1"/>
                </a:solidFill>
              </a:rPr>
              <a:t>акварель № </a:t>
            </a:r>
            <a:r>
              <a:rPr lang="en-US" altLang="ru-RU" sz="2400" b="1">
                <a:solidFill>
                  <a:schemeClr val="bg1"/>
                </a:solidFill>
              </a:rPr>
              <a:t>9</a:t>
            </a:r>
            <a:endParaRPr lang="ru-RU" altLang="ru-RU" sz="2400" b="1">
              <a:solidFill>
                <a:schemeClr val="bg1"/>
              </a:solidFill>
            </a:endParaRPr>
          </a:p>
        </p:txBody>
      </p:sp>
      <p:pic>
        <p:nvPicPr>
          <p:cNvPr id="2" name="05_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36075" y="55565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99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6" dur="3000" fill="hold"/>
                                        <p:tgtEl>
                                          <p:spTgt spid="99331"/>
                                        </p:tgtEl>
                                      </p:cBhvr>
                                      <p:by x="121000" y="121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-2.08092E-6 L -0.10243 -0.0152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2" y="-7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63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243 -0.01526 L 0.36233 0.06867 " pathEditMode="relative" rAng="0" ptsTypes="AA">
                                      <p:cBhvr>
                                        <p:cTn id="21" dur="12000" fill="hold"/>
                                        <p:tgtEl>
                                          <p:spTgt spid="99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29" y="418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2000" fill="hold"/>
                                        <p:tgtEl>
                                          <p:spTgt spid="993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9332" grpId="0"/>
      <p:bldP spid="99332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erkov_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3" descr="Cerkov_0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SCN15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DSCN15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erkov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3" descr="Cerkov_0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erkov_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5145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5" name="Picture 3" descr="Cerkov_0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5145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6" name="Picture 4" descr="Cerkov00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5145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7" name="Picture 5" descr="Cerkov00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0"/>
                                        <p:tgtEl>
                                          <p:spTgt spid="105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05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0"/>
                                        <p:tgtEl>
                                          <p:spTgt spid="105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0"/>
                                        <p:tgtEl>
                                          <p:spTgt spid="105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erkov_0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5145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3" descr="Cerkov0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erkov_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1" name="Picture 3" descr="Cerkov0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09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erkov_0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9" name="Picture 3" descr="Cerkov_0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11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SCN18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3" descr="Cerkov_00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5_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4848" y="83671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13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3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SCN17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715" name="Picture 3" descr="DSCN18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SCN18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3" name="Picture 3" descr="DSCN17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177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DSCN17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1" name="Picture 3" descr="DSCN18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198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DSCN17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9" name="Picture 3" descr="DSCN174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218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SCN159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DSCN15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DSCN18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3" descr="DSCN17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239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SCN18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5" name="Picture 3" descr="DSCN18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DSCN18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3" name="Picture 3" descr="DSCN18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28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DSCN18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1" name="Picture 3" descr="DSCN18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0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SCN18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099" name="Picture 3" descr="DSCN18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32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SCN18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7" name="Picture 3" descr="DSCN18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134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2622550" y="2781300"/>
            <a:ext cx="3898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chemeClr val="bg1"/>
                </a:solidFill>
              </a:rPr>
              <a:t>конец </a:t>
            </a:r>
            <a:r>
              <a:rPr lang="en-US" altLang="ru-RU" sz="2400" b="1">
                <a:solidFill>
                  <a:schemeClr val="bg1"/>
                </a:solidFill>
              </a:rPr>
              <a:t>4</a:t>
            </a:r>
            <a:r>
              <a:rPr lang="ru-RU" altLang="ru-RU" sz="2400" b="1">
                <a:solidFill>
                  <a:schemeClr val="bg1"/>
                </a:solidFill>
              </a:rPr>
              <a:t>-ой и </a:t>
            </a:r>
            <a:r>
              <a:rPr lang="en-US" altLang="ru-RU" sz="2400" b="1">
                <a:solidFill>
                  <a:schemeClr val="bg1"/>
                </a:solidFill>
              </a:rPr>
              <a:t>5</a:t>
            </a:r>
            <a:r>
              <a:rPr lang="ru-RU" altLang="ru-RU" sz="2400" b="1">
                <a:solidFill>
                  <a:schemeClr val="bg1"/>
                </a:solidFill>
              </a:rPr>
              <a:t>-ой частей</a:t>
            </a:r>
          </a:p>
        </p:txBody>
      </p:sp>
      <p:pic>
        <p:nvPicPr>
          <p:cNvPr id="136195" name="Picture 3" descr="DSCN18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2"/>
          <p:cNvSpPr txBox="1">
            <a:spLocks noChangeArrowheads="1"/>
          </p:cNvSpPr>
          <p:nvPr/>
        </p:nvSpPr>
        <p:spPr bwMode="auto">
          <a:xfrm>
            <a:off x="2622550" y="2781300"/>
            <a:ext cx="3898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chemeClr val="bg1"/>
                </a:solidFill>
              </a:rPr>
              <a:t>конец </a:t>
            </a:r>
            <a:r>
              <a:rPr lang="en-US" altLang="ru-RU" sz="2400" b="1">
                <a:solidFill>
                  <a:schemeClr val="bg1"/>
                </a:solidFill>
              </a:rPr>
              <a:t>4</a:t>
            </a:r>
            <a:r>
              <a:rPr lang="ru-RU" altLang="ru-RU" sz="2400" b="1">
                <a:solidFill>
                  <a:schemeClr val="bg1"/>
                </a:solidFill>
              </a:rPr>
              <a:t>-ой и </a:t>
            </a:r>
            <a:r>
              <a:rPr lang="en-US" altLang="ru-RU" sz="2400" b="1">
                <a:solidFill>
                  <a:schemeClr val="bg1"/>
                </a:solidFill>
              </a:rPr>
              <a:t>5</a:t>
            </a:r>
            <a:r>
              <a:rPr lang="ru-RU" altLang="ru-RU" sz="2400" b="1">
                <a:solidFill>
                  <a:schemeClr val="bg1"/>
                </a:solidFill>
              </a:rPr>
              <a:t>-ой частей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8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SCN157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DSCN15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1675"/>
            <a:ext cx="914400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DSCN157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3203575" y="115888"/>
            <a:ext cx="2278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chemeClr val="bg1"/>
                </a:solidFill>
              </a:rPr>
              <a:t>акварель № </a:t>
            </a:r>
            <a:r>
              <a:rPr lang="en-US" altLang="ru-RU" sz="2400" b="1">
                <a:solidFill>
                  <a:schemeClr val="bg1"/>
                </a:solidFill>
              </a:rPr>
              <a:t>7</a:t>
            </a:r>
            <a:endParaRPr lang="ru-RU" altLang="ru-RU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16" dur="13000" fill="hold"/>
                                        <p:tgtEl>
                                          <p:spTgt spid="1945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8" dur="13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19459" grpId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97</Words>
  <Application>Microsoft Office PowerPoint</Application>
  <PresentationFormat>Экран (4:3)</PresentationFormat>
  <Paragraphs>74</Paragraphs>
  <Slides>67</Slides>
  <Notes>67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69" baseType="lpstr">
      <vt:lpstr>Arial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Игорь Бурдонов</dc:creator>
  <cp:lastModifiedBy>igor</cp:lastModifiedBy>
  <cp:revision>146</cp:revision>
  <dcterms:created xsi:type="dcterms:W3CDTF">2013-05-22T09:50:00Z</dcterms:created>
  <dcterms:modified xsi:type="dcterms:W3CDTF">2024-03-17T15:22:09Z</dcterms:modified>
</cp:coreProperties>
</file>