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8"/>
  </p:notesMasterIdLst>
  <p:sldIdLst>
    <p:sldId id="466" r:id="rId2"/>
    <p:sldId id="446" r:id="rId3"/>
    <p:sldId id="447" r:id="rId4"/>
    <p:sldId id="448" r:id="rId5"/>
    <p:sldId id="449" r:id="rId6"/>
    <p:sldId id="450" r:id="rId7"/>
    <p:sldId id="451" r:id="rId8"/>
    <p:sldId id="403" r:id="rId9"/>
    <p:sldId id="407" r:id="rId10"/>
    <p:sldId id="409" r:id="rId11"/>
    <p:sldId id="410" r:id="rId12"/>
    <p:sldId id="413" r:id="rId13"/>
    <p:sldId id="411" r:id="rId14"/>
    <p:sldId id="458" r:id="rId15"/>
    <p:sldId id="415" r:id="rId16"/>
    <p:sldId id="416" r:id="rId17"/>
    <p:sldId id="417" r:id="rId18"/>
    <p:sldId id="418" r:id="rId19"/>
    <p:sldId id="419" r:id="rId20"/>
    <p:sldId id="420" r:id="rId21"/>
    <p:sldId id="421" r:id="rId22"/>
    <p:sldId id="424" r:id="rId23"/>
    <p:sldId id="425" r:id="rId24"/>
    <p:sldId id="428" r:id="rId25"/>
    <p:sldId id="426" r:id="rId26"/>
    <p:sldId id="427" r:id="rId27"/>
    <p:sldId id="429" r:id="rId28"/>
    <p:sldId id="433" r:id="rId29"/>
    <p:sldId id="431" r:id="rId30"/>
    <p:sldId id="432" r:id="rId31"/>
    <p:sldId id="434" r:id="rId32"/>
    <p:sldId id="435" r:id="rId33"/>
    <p:sldId id="436" r:id="rId34"/>
    <p:sldId id="438" r:id="rId35"/>
    <p:sldId id="443" r:id="rId36"/>
    <p:sldId id="442" r:id="rId37"/>
    <p:sldId id="444" r:id="rId38"/>
    <p:sldId id="445" r:id="rId39"/>
    <p:sldId id="459" r:id="rId40"/>
    <p:sldId id="460" r:id="rId41"/>
    <p:sldId id="461" r:id="rId42"/>
    <p:sldId id="462" r:id="rId43"/>
    <p:sldId id="463" r:id="rId44"/>
    <p:sldId id="464" r:id="rId45"/>
    <p:sldId id="465" r:id="rId46"/>
    <p:sldId id="397" r:id="rId47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24" d="100"/>
          <a:sy n="124" d="100"/>
        </p:scale>
        <p:origin x="-66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9156" name="Rectangle 4"/>
          <p:cNvSpPr>
            <a:spLocks noRo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07151896-1A8E-4FB6-BA6A-1F782EFF7AF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914552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4694048A-FD9B-479D-8208-DEFB3D122BC5}" type="slidenum">
              <a:rPr lang="ru-RU" altLang="ru-RU" smtClean="0"/>
              <a:pPr eaLnBrk="1" hangingPunct="1"/>
              <a:t>1</a:t>
            </a:fld>
            <a:endParaRPr lang="ru-RU" altLang="ru-RU" smtClean="0"/>
          </a:p>
        </p:txBody>
      </p:sp>
      <p:sp>
        <p:nvSpPr>
          <p:cNvPr id="50179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F009937D-F90D-4218-AEF9-6919CF41123F}" type="slidenum">
              <a:rPr lang="ru-RU" altLang="ru-RU" smtClean="0"/>
              <a:pPr eaLnBrk="1" hangingPunct="1"/>
              <a:t>10</a:t>
            </a:fld>
            <a:endParaRPr lang="ru-RU" altLang="ru-RU" smtClean="0"/>
          </a:p>
        </p:txBody>
      </p:sp>
      <p:sp>
        <p:nvSpPr>
          <p:cNvPr id="59395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DE86F760-56EE-4C06-83E9-BA4B6E9DDEFD}" type="slidenum">
              <a:rPr lang="ru-RU" altLang="ru-RU" smtClean="0"/>
              <a:pPr eaLnBrk="1" hangingPunct="1"/>
              <a:t>11</a:t>
            </a:fld>
            <a:endParaRPr lang="ru-RU" altLang="ru-RU" smtClean="0"/>
          </a:p>
        </p:txBody>
      </p:sp>
      <p:sp>
        <p:nvSpPr>
          <p:cNvPr id="60419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409375DE-DF4E-4AE8-90E9-72E9AABFBD10}" type="slidenum">
              <a:rPr lang="ru-RU" altLang="ru-RU" smtClean="0"/>
              <a:pPr eaLnBrk="1" hangingPunct="1"/>
              <a:t>12</a:t>
            </a:fld>
            <a:endParaRPr lang="ru-RU" altLang="ru-RU" smtClean="0"/>
          </a:p>
        </p:txBody>
      </p:sp>
      <p:sp>
        <p:nvSpPr>
          <p:cNvPr id="6144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972BF42B-7A99-4139-9BF4-59227A55B40A}" type="slidenum">
              <a:rPr lang="ru-RU" altLang="ru-RU" smtClean="0"/>
              <a:pPr eaLnBrk="1" hangingPunct="1"/>
              <a:t>13</a:t>
            </a:fld>
            <a:endParaRPr lang="ru-RU" altLang="ru-RU" smtClean="0"/>
          </a:p>
        </p:txBody>
      </p:sp>
      <p:sp>
        <p:nvSpPr>
          <p:cNvPr id="62467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85E6FBD2-2A93-4ABD-AA8C-851F04B7A247}" type="slidenum">
              <a:rPr lang="ru-RU" altLang="ru-RU" smtClean="0"/>
              <a:pPr eaLnBrk="1" hangingPunct="1"/>
              <a:t>14</a:t>
            </a:fld>
            <a:endParaRPr lang="ru-RU" altLang="ru-RU" smtClean="0"/>
          </a:p>
        </p:txBody>
      </p:sp>
      <p:sp>
        <p:nvSpPr>
          <p:cNvPr id="6349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1DD380DA-9BA2-4801-BA6C-C05D1080F5AB}" type="slidenum">
              <a:rPr lang="ru-RU" altLang="ru-RU" smtClean="0"/>
              <a:pPr eaLnBrk="1" hangingPunct="1"/>
              <a:t>15</a:t>
            </a:fld>
            <a:endParaRPr lang="ru-RU" altLang="ru-RU" smtClean="0"/>
          </a:p>
        </p:txBody>
      </p:sp>
      <p:sp>
        <p:nvSpPr>
          <p:cNvPr id="64515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F5B541C8-0531-4A34-A2FA-960E47C71D5D}" type="slidenum">
              <a:rPr lang="ru-RU" altLang="ru-RU" smtClean="0"/>
              <a:pPr eaLnBrk="1" hangingPunct="1"/>
              <a:t>16</a:t>
            </a:fld>
            <a:endParaRPr lang="ru-RU" altLang="ru-RU" smtClean="0"/>
          </a:p>
        </p:txBody>
      </p:sp>
      <p:sp>
        <p:nvSpPr>
          <p:cNvPr id="65539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5E02B360-E60A-4879-A257-E3193CCF6B2E}" type="slidenum">
              <a:rPr lang="ru-RU" altLang="ru-RU" smtClean="0"/>
              <a:pPr eaLnBrk="1" hangingPunct="1"/>
              <a:t>17</a:t>
            </a:fld>
            <a:endParaRPr lang="ru-RU" altLang="ru-RU" smtClean="0"/>
          </a:p>
        </p:txBody>
      </p:sp>
      <p:sp>
        <p:nvSpPr>
          <p:cNvPr id="6656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7CEBB0CD-0E81-4D14-9FAB-047BC6B4411D}" type="slidenum">
              <a:rPr lang="ru-RU" altLang="ru-RU" smtClean="0"/>
              <a:pPr eaLnBrk="1" hangingPunct="1"/>
              <a:t>18</a:t>
            </a:fld>
            <a:endParaRPr lang="ru-RU" altLang="ru-RU" smtClean="0"/>
          </a:p>
        </p:txBody>
      </p:sp>
      <p:sp>
        <p:nvSpPr>
          <p:cNvPr id="67587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5D8B0438-759B-4621-A011-A83E7ED602F5}" type="slidenum">
              <a:rPr lang="ru-RU" altLang="ru-RU" smtClean="0"/>
              <a:pPr eaLnBrk="1" hangingPunct="1"/>
              <a:t>19</a:t>
            </a:fld>
            <a:endParaRPr lang="ru-RU" altLang="ru-RU" smtClean="0"/>
          </a:p>
        </p:txBody>
      </p:sp>
      <p:sp>
        <p:nvSpPr>
          <p:cNvPr id="6861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B11DB7E9-589A-4B97-AC3A-FB47D9CA3817}" type="slidenum">
              <a:rPr lang="ru-RU" altLang="ru-RU" smtClean="0"/>
              <a:pPr eaLnBrk="1" hangingPunct="1"/>
              <a:t>2</a:t>
            </a:fld>
            <a:endParaRPr lang="ru-RU" altLang="ru-RU" smtClean="0"/>
          </a:p>
        </p:txBody>
      </p:sp>
      <p:sp>
        <p:nvSpPr>
          <p:cNvPr id="5120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56E1D776-0410-49EB-972C-D68FF1388435}" type="slidenum">
              <a:rPr lang="ru-RU" altLang="ru-RU" smtClean="0"/>
              <a:pPr eaLnBrk="1" hangingPunct="1"/>
              <a:t>20</a:t>
            </a:fld>
            <a:endParaRPr lang="ru-RU" altLang="ru-RU" smtClean="0"/>
          </a:p>
        </p:txBody>
      </p:sp>
      <p:sp>
        <p:nvSpPr>
          <p:cNvPr id="69635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6A093AD5-E9B0-476B-89BB-493716E31DF0}" type="slidenum">
              <a:rPr lang="ru-RU" altLang="ru-RU" smtClean="0"/>
              <a:pPr eaLnBrk="1" hangingPunct="1"/>
              <a:t>21</a:t>
            </a:fld>
            <a:endParaRPr lang="ru-RU" altLang="ru-RU" smtClean="0"/>
          </a:p>
        </p:txBody>
      </p:sp>
      <p:sp>
        <p:nvSpPr>
          <p:cNvPr id="70659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9496E2F2-76BE-4EFE-A6B2-C4D37F53CAD7}" type="slidenum">
              <a:rPr lang="ru-RU" altLang="ru-RU" smtClean="0"/>
              <a:pPr eaLnBrk="1" hangingPunct="1"/>
              <a:t>22</a:t>
            </a:fld>
            <a:endParaRPr lang="ru-RU" altLang="ru-RU" smtClean="0"/>
          </a:p>
        </p:txBody>
      </p:sp>
      <p:sp>
        <p:nvSpPr>
          <p:cNvPr id="7168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94B64A48-9727-4654-BB69-48BC48DEC7AC}" type="slidenum">
              <a:rPr lang="ru-RU" altLang="ru-RU" smtClean="0"/>
              <a:pPr eaLnBrk="1" hangingPunct="1"/>
              <a:t>23</a:t>
            </a:fld>
            <a:endParaRPr lang="ru-RU" altLang="ru-RU" smtClean="0"/>
          </a:p>
        </p:txBody>
      </p:sp>
      <p:sp>
        <p:nvSpPr>
          <p:cNvPr id="72707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C2857BAB-B176-4419-ABD3-D48A9519B36A}" type="slidenum">
              <a:rPr lang="ru-RU" altLang="ru-RU" smtClean="0"/>
              <a:pPr eaLnBrk="1" hangingPunct="1"/>
              <a:t>24</a:t>
            </a:fld>
            <a:endParaRPr lang="ru-RU" altLang="ru-RU" smtClean="0"/>
          </a:p>
        </p:txBody>
      </p:sp>
      <p:sp>
        <p:nvSpPr>
          <p:cNvPr id="7373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90DC4789-EFEF-4402-BF00-D5DC073ECF1E}" type="slidenum">
              <a:rPr lang="ru-RU" altLang="ru-RU" smtClean="0"/>
              <a:pPr eaLnBrk="1" hangingPunct="1"/>
              <a:t>25</a:t>
            </a:fld>
            <a:endParaRPr lang="ru-RU" altLang="ru-RU" smtClean="0"/>
          </a:p>
        </p:txBody>
      </p:sp>
      <p:sp>
        <p:nvSpPr>
          <p:cNvPr id="74755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5BA16D8C-C596-4B21-9F93-8BB6D8208CD9}" type="slidenum">
              <a:rPr lang="ru-RU" altLang="ru-RU" smtClean="0"/>
              <a:pPr eaLnBrk="1" hangingPunct="1"/>
              <a:t>26</a:t>
            </a:fld>
            <a:endParaRPr lang="ru-RU" altLang="ru-RU" smtClean="0"/>
          </a:p>
        </p:txBody>
      </p:sp>
      <p:sp>
        <p:nvSpPr>
          <p:cNvPr id="75779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C6A9D830-CAEE-4E4D-9BCF-89C94206ECB7}" type="slidenum">
              <a:rPr lang="ru-RU" altLang="ru-RU" smtClean="0"/>
              <a:pPr eaLnBrk="1" hangingPunct="1"/>
              <a:t>27</a:t>
            </a:fld>
            <a:endParaRPr lang="ru-RU" altLang="ru-RU" smtClean="0"/>
          </a:p>
        </p:txBody>
      </p:sp>
      <p:sp>
        <p:nvSpPr>
          <p:cNvPr id="7680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66FF5909-93A7-4360-8706-AB27C6624C40}" type="slidenum">
              <a:rPr lang="ru-RU" altLang="ru-RU" smtClean="0"/>
              <a:pPr eaLnBrk="1" hangingPunct="1"/>
              <a:t>28</a:t>
            </a:fld>
            <a:endParaRPr lang="ru-RU" altLang="ru-RU" smtClean="0"/>
          </a:p>
        </p:txBody>
      </p:sp>
      <p:sp>
        <p:nvSpPr>
          <p:cNvPr id="77827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DDF99DBD-5DDF-4065-A97D-9D117FED9368}" type="slidenum">
              <a:rPr lang="ru-RU" altLang="ru-RU" smtClean="0"/>
              <a:pPr eaLnBrk="1" hangingPunct="1"/>
              <a:t>29</a:t>
            </a:fld>
            <a:endParaRPr lang="ru-RU" altLang="ru-RU" smtClean="0"/>
          </a:p>
        </p:txBody>
      </p:sp>
      <p:sp>
        <p:nvSpPr>
          <p:cNvPr id="7885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C7A99168-99F3-43B7-A870-D02FB3502AB7}" type="slidenum">
              <a:rPr lang="ru-RU" altLang="ru-RU" smtClean="0"/>
              <a:pPr eaLnBrk="1" hangingPunct="1"/>
              <a:t>3</a:t>
            </a:fld>
            <a:endParaRPr lang="ru-RU" altLang="ru-RU" smtClean="0"/>
          </a:p>
        </p:txBody>
      </p:sp>
      <p:sp>
        <p:nvSpPr>
          <p:cNvPr id="52227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9471DFC0-1C7E-48F3-A9AD-C9ABBB7C69DF}" type="slidenum">
              <a:rPr lang="ru-RU" altLang="ru-RU" smtClean="0"/>
              <a:pPr eaLnBrk="1" hangingPunct="1"/>
              <a:t>30</a:t>
            </a:fld>
            <a:endParaRPr lang="ru-RU" altLang="ru-RU" smtClean="0"/>
          </a:p>
        </p:txBody>
      </p:sp>
      <p:sp>
        <p:nvSpPr>
          <p:cNvPr id="79875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B5CC493C-220E-4C90-8E69-65261F796782}" type="slidenum">
              <a:rPr lang="ru-RU" altLang="ru-RU" smtClean="0"/>
              <a:pPr eaLnBrk="1" hangingPunct="1"/>
              <a:t>31</a:t>
            </a:fld>
            <a:endParaRPr lang="ru-RU" altLang="ru-RU" smtClean="0"/>
          </a:p>
        </p:txBody>
      </p:sp>
      <p:sp>
        <p:nvSpPr>
          <p:cNvPr id="80899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E2A2168A-A0ED-4A94-A1A8-11EEB9E9DA3C}" type="slidenum">
              <a:rPr lang="ru-RU" altLang="ru-RU" smtClean="0"/>
              <a:pPr eaLnBrk="1" hangingPunct="1"/>
              <a:t>32</a:t>
            </a:fld>
            <a:endParaRPr lang="ru-RU" altLang="ru-RU" smtClean="0"/>
          </a:p>
        </p:txBody>
      </p:sp>
      <p:sp>
        <p:nvSpPr>
          <p:cNvPr id="8192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7B4659CF-E4FE-4BCB-AE8F-212CDD26432B}" type="slidenum">
              <a:rPr lang="ru-RU" altLang="ru-RU" smtClean="0"/>
              <a:pPr eaLnBrk="1" hangingPunct="1"/>
              <a:t>33</a:t>
            </a:fld>
            <a:endParaRPr lang="ru-RU" altLang="ru-RU" smtClean="0"/>
          </a:p>
        </p:txBody>
      </p:sp>
      <p:sp>
        <p:nvSpPr>
          <p:cNvPr id="82947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135E3148-C361-4DD1-9F46-7605D408820D}" type="slidenum">
              <a:rPr lang="ru-RU" altLang="ru-RU" smtClean="0"/>
              <a:pPr eaLnBrk="1" hangingPunct="1"/>
              <a:t>34</a:t>
            </a:fld>
            <a:endParaRPr lang="ru-RU" altLang="ru-RU" smtClean="0"/>
          </a:p>
        </p:txBody>
      </p:sp>
      <p:sp>
        <p:nvSpPr>
          <p:cNvPr id="8397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B71FEEA9-A928-472E-A59F-22B6BE462F6A}" type="slidenum">
              <a:rPr lang="ru-RU" altLang="ru-RU" smtClean="0"/>
              <a:pPr eaLnBrk="1" hangingPunct="1"/>
              <a:t>35</a:t>
            </a:fld>
            <a:endParaRPr lang="ru-RU" altLang="ru-RU" smtClean="0"/>
          </a:p>
        </p:txBody>
      </p:sp>
      <p:sp>
        <p:nvSpPr>
          <p:cNvPr id="84995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291FD636-A6BA-41C8-B1E5-B1756A8AB16B}" type="slidenum">
              <a:rPr lang="ru-RU" altLang="ru-RU" smtClean="0"/>
              <a:pPr eaLnBrk="1" hangingPunct="1"/>
              <a:t>36</a:t>
            </a:fld>
            <a:endParaRPr lang="ru-RU" altLang="ru-RU" smtClean="0"/>
          </a:p>
        </p:txBody>
      </p:sp>
      <p:sp>
        <p:nvSpPr>
          <p:cNvPr id="86019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21CB9079-F1E9-4BD2-87C1-A7801FFD42FB}" type="slidenum">
              <a:rPr lang="ru-RU" altLang="ru-RU" smtClean="0"/>
              <a:pPr eaLnBrk="1" hangingPunct="1"/>
              <a:t>37</a:t>
            </a:fld>
            <a:endParaRPr lang="ru-RU" altLang="ru-RU" smtClean="0"/>
          </a:p>
        </p:txBody>
      </p:sp>
      <p:sp>
        <p:nvSpPr>
          <p:cNvPr id="8704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BD393554-A8BA-4F37-8FFC-3B13D09F95FD}" type="slidenum">
              <a:rPr lang="ru-RU" altLang="ru-RU" smtClean="0"/>
              <a:pPr eaLnBrk="1" hangingPunct="1"/>
              <a:t>38</a:t>
            </a:fld>
            <a:endParaRPr lang="ru-RU" altLang="ru-RU" smtClean="0"/>
          </a:p>
        </p:txBody>
      </p:sp>
      <p:sp>
        <p:nvSpPr>
          <p:cNvPr id="88067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D2CBE5F5-4CA0-45A6-B69C-01992A68CD3D}" type="slidenum">
              <a:rPr lang="ru-RU" altLang="ru-RU" smtClean="0"/>
              <a:pPr eaLnBrk="1" hangingPunct="1"/>
              <a:t>39</a:t>
            </a:fld>
            <a:endParaRPr lang="ru-RU" altLang="ru-RU" smtClean="0"/>
          </a:p>
        </p:txBody>
      </p:sp>
      <p:sp>
        <p:nvSpPr>
          <p:cNvPr id="8909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DEAB617F-52B2-4F8B-810A-36B5615C1053}" type="slidenum">
              <a:rPr lang="ru-RU" altLang="ru-RU" smtClean="0"/>
              <a:pPr eaLnBrk="1" hangingPunct="1"/>
              <a:t>4</a:t>
            </a:fld>
            <a:endParaRPr lang="ru-RU" altLang="ru-RU" smtClean="0"/>
          </a:p>
        </p:txBody>
      </p:sp>
      <p:sp>
        <p:nvSpPr>
          <p:cNvPr id="5325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A826977A-51A7-4C9D-B8DD-72B5438B4480}" type="slidenum">
              <a:rPr lang="ru-RU" altLang="ru-RU" smtClean="0"/>
              <a:pPr eaLnBrk="1" hangingPunct="1"/>
              <a:t>40</a:t>
            </a:fld>
            <a:endParaRPr lang="ru-RU" altLang="ru-RU" smtClean="0"/>
          </a:p>
        </p:txBody>
      </p:sp>
      <p:sp>
        <p:nvSpPr>
          <p:cNvPr id="90115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8D087A9D-E7E2-4886-AA26-B3FDC3D454AD}" type="slidenum">
              <a:rPr lang="ru-RU" altLang="ru-RU" smtClean="0"/>
              <a:pPr eaLnBrk="1" hangingPunct="1"/>
              <a:t>41</a:t>
            </a:fld>
            <a:endParaRPr lang="ru-RU" altLang="ru-RU" smtClean="0"/>
          </a:p>
        </p:txBody>
      </p:sp>
      <p:sp>
        <p:nvSpPr>
          <p:cNvPr id="91139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B3680058-57D5-465D-AE90-666382B789C2}" type="slidenum">
              <a:rPr lang="ru-RU" altLang="ru-RU" smtClean="0"/>
              <a:pPr eaLnBrk="1" hangingPunct="1"/>
              <a:t>42</a:t>
            </a:fld>
            <a:endParaRPr lang="ru-RU" altLang="ru-RU" smtClean="0"/>
          </a:p>
        </p:txBody>
      </p:sp>
      <p:sp>
        <p:nvSpPr>
          <p:cNvPr id="9216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6F2F0DAC-8B60-4F84-BC83-DF22672C3D45}" type="slidenum">
              <a:rPr lang="ru-RU" altLang="ru-RU" smtClean="0"/>
              <a:pPr eaLnBrk="1" hangingPunct="1"/>
              <a:t>43</a:t>
            </a:fld>
            <a:endParaRPr lang="ru-RU" altLang="ru-RU" smtClean="0"/>
          </a:p>
        </p:txBody>
      </p:sp>
      <p:sp>
        <p:nvSpPr>
          <p:cNvPr id="93187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9F85565F-C149-41C4-9CA7-A6794E77E868}" type="slidenum">
              <a:rPr lang="ru-RU" altLang="ru-RU" smtClean="0"/>
              <a:pPr eaLnBrk="1" hangingPunct="1"/>
              <a:t>44</a:t>
            </a:fld>
            <a:endParaRPr lang="ru-RU" altLang="ru-RU" smtClean="0"/>
          </a:p>
        </p:txBody>
      </p:sp>
      <p:sp>
        <p:nvSpPr>
          <p:cNvPr id="9421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AB29D71F-0D33-4720-B615-A7807722BBF6}" type="slidenum">
              <a:rPr lang="ru-RU" altLang="ru-RU" smtClean="0"/>
              <a:pPr eaLnBrk="1" hangingPunct="1"/>
              <a:t>45</a:t>
            </a:fld>
            <a:endParaRPr lang="ru-RU" altLang="ru-RU" smtClean="0"/>
          </a:p>
        </p:txBody>
      </p:sp>
      <p:sp>
        <p:nvSpPr>
          <p:cNvPr id="95235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AD1EB3BC-8DF8-4CC5-A42E-517BD32AE41C}" type="slidenum">
              <a:rPr lang="ru-RU" altLang="ru-RU" smtClean="0"/>
              <a:pPr eaLnBrk="1" hangingPunct="1"/>
              <a:t>46</a:t>
            </a:fld>
            <a:endParaRPr lang="ru-RU" altLang="ru-RU" smtClean="0"/>
          </a:p>
        </p:txBody>
      </p:sp>
      <p:sp>
        <p:nvSpPr>
          <p:cNvPr id="96259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A18AC9E9-CF66-4778-B4D8-B0C47C657A3A}" type="slidenum">
              <a:rPr lang="ru-RU" altLang="ru-RU" smtClean="0"/>
              <a:pPr eaLnBrk="1" hangingPunct="1"/>
              <a:t>5</a:t>
            </a:fld>
            <a:endParaRPr lang="ru-RU" altLang="ru-RU" smtClean="0"/>
          </a:p>
        </p:txBody>
      </p:sp>
      <p:sp>
        <p:nvSpPr>
          <p:cNvPr id="54275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CB23FE12-8318-4DCC-9990-119154826C30}" type="slidenum">
              <a:rPr lang="ru-RU" altLang="ru-RU" smtClean="0"/>
              <a:pPr eaLnBrk="1" hangingPunct="1"/>
              <a:t>6</a:t>
            </a:fld>
            <a:endParaRPr lang="ru-RU" altLang="ru-RU" smtClean="0"/>
          </a:p>
        </p:txBody>
      </p:sp>
      <p:sp>
        <p:nvSpPr>
          <p:cNvPr id="55299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F401FCB3-9DC5-4426-A3ED-F69D7C1445F1}" type="slidenum">
              <a:rPr lang="ru-RU" altLang="ru-RU" smtClean="0"/>
              <a:pPr eaLnBrk="1" hangingPunct="1"/>
              <a:t>7</a:t>
            </a:fld>
            <a:endParaRPr lang="ru-RU" altLang="ru-RU" smtClean="0"/>
          </a:p>
        </p:txBody>
      </p:sp>
      <p:sp>
        <p:nvSpPr>
          <p:cNvPr id="5632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4C0C0F5E-6BD2-4A8E-8F34-C2A67FC79158}" type="slidenum">
              <a:rPr lang="ru-RU" altLang="ru-RU" smtClean="0"/>
              <a:pPr eaLnBrk="1" hangingPunct="1"/>
              <a:t>8</a:t>
            </a:fld>
            <a:endParaRPr lang="ru-RU" altLang="ru-RU" smtClean="0"/>
          </a:p>
        </p:txBody>
      </p:sp>
      <p:sp>
        <p:nvSpPr>
          <p:cNvPr id="57347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3D74C3FE-1A86-4263-9759-F81B7BABF4D7}" type="slidenum">
              <a:rPr lang="ru-RU" altLang="ru-RU" smtClean="0"/>
              <a:pPr eaLnBrk="1" hangingPunct="1"/>
              <a:t>9</a:t>
            </a:fld>
            <a:endParaRPr lang="ru-RU" altLang="ru-RU" smtClean="0"/>
          </a:p>
        </p:txBody>
      </p:sp>
      <p:sp>
        <p:nvSpPr>
          <p:cNvPr id="5837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55DC92-F49A-4BEE-A8E6-BFF0E49EFA2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8908758"/>
      </p:ext>
    </p:extLst>
  </p:cSld>
  <p:clrMapOvr>
    <a:masterClrMapping/>
  </p:clrMapOvr>
  <p:transition advClick="0" advTm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A493B1-10D2-498D-98B5-9D740E774BA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3405350"/>
      </p:ext>
    </p:extLst>
  </p:cSld>
  <p:clrMapOvr>
    <a:masterClrMapping/>
  </p:clrMapOvr>
  <p:transition advClick="0" advTm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9DF5C4-F200-4815-8E5F-BB4E156B143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5747002"/>
      </p:ext>
    </p:extLst>
  </p:cSld>
  <p:clrMapOvr>
    <a:masterClrMapping/>
  </p:clrMapOvr>
  <p:transition advClick="0" advTm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21DE35-5C2F-4876-AC86-873827A201C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7102500"/>
      </p:ext>
    </p:extLst>
  </p:cSld>
  <p:clrMapOvr>
    <a:masterClrMapping/>
  </p:clrMapOvr>
  <p:transition advClick="0" advTm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8D807D-04D8-44CE-91EE-E67D672D7C1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2243632"/>
      </p:ext>
    </p:extLst>
  </p:cSld>
  <p:clrMapOvr>
    <a:masterClrMapping/>
  </p:clrMapOvr>
  <p:transition advClick="0" advTm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CDC251-22FE-4108-953C-542D09D7CDF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0892500"/>
      </p:ext>
    </p:extLst>
  </p:cSld>
  <p:clrMapOvr>
    <a:masterClrMapping/>
  </p:clrMapOvr>
  <p:transition advClick="0" advTm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05FF00-16BD-4B11-84C8-CBDDE9CBFB8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3136450"/>
      </p:ext>
    </p:extLst>
  </p:cSld>
  <p:clrMapOvr>
    <a:masterClrMapping/>
  </p:clrMapOvr>
  <p:transition advClick="0" advTm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7B764A-2905-48A0-8A81-2DD2DF27511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8892314"/>
      </p:ext>
    </p:extLst>
  </p:cSld>
  <p:clrMapOvr>
    <a:masterClrMapping/>
  </p:clrMapOvr>
  <p:transition advClick="0" advTm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39622C-62AB-42C9-B2EA-493EE5FCB66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0079440"/>
      </p:ext>
    </p:extLst>
  </p:cSld>
  <p:clrMapOvr>
    <a:masterClrMapping/>
  </p:clrMapOvr>
  <p:transition advClick="0" advTm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901EF7-A1B5-42DD-B5D0-8F2471A4D30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8755650"/>
      </p:ext>
    </p:extLst>
  </p:cSld>
  <p:clrMapOvr>
    <a:masterClrMapping/>
  </p:clrMapOvr>
  <p:transition advClick="0" advTm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7B520B-ABB0-4DB7-9E6B-107ED4F75AC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4953169"/>
      </p:ext>
    </p:extLst>
  </p:cSld>
  <p:clrMapOvr>
    <a:masterClrMapping/>
  </p:clrMapOvr>
  <p:transition advClick="0" advTm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719743CD-0563-4D35-85A0-A9F98630105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Click="0" advTm="0"/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1.jpeg"/><Relationship Id="rId5" Type="http://schemas.openxmlformats.org/officeDocument/2006/relationships/image" Target="../media/image12.jpe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2.mp3"/><Relationship Id="rId7" Type="http://schemas.openxmlformats.org/officeDocument/2006/relationships/image" Target="../media/image2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.mp3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2.jpeg"/><Relationship Id="rId5" Type="http://schemas.openxmlformats.org/officeDocument/2006/relationships/image" Target="../media/image23.jpeg"/><Relationship Id="rId4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25.jpeg"/><Relationship Id="rId5" Type="http://schemas.openxmlformats.org/officeDocument/2006/relationships/image" Target="../media/image26.jpeg"/><Relationship Id="rId4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33.jpeg"/><Relationship Id="rId5" Type="http://schemas.openxmlformats.org/officeDocument/2006/relationships/image" Target="../media/image34.jpeg"/><Relationship Id="rId4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38.jpeg"/><Relationship Id="rId5" Type="http://schemas.openxmlformats.org/officeDocument/2006/relationships/image" Target="../media/image39.jpeg"/><Relationship Id="rId4" Type="http://schemas.openxmlformats.org/officeDocument/2006/relationships/notesSlide" Target="../notesSlides/notesSlide3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1.jpeg"/><Relationship Id="rId4" Type="http://schemas.openxmlformats.org/officeDocument/2006/relationships/image" Target="../media/image43.jpe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3.jpe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42.jpeg"/><Relationship Id="rId5" Type="http://schemas.openxmlformats.org/officeDocument/2006/relationships/image" Target="../media/image44.jpeg"/><Relationship Id="rId4" Type="http://schemas.openxmlformats.org/officeDocument/2006/relationships/notesSlide" Target="../notesSlides/notesSlide4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7.jpeg"/><Relationship Id="rId5" Type="http://schemas.openxmlformats.org/officeDocument/2006/relationships/image" Target="../media/image8.jpe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.jpe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2846388" y="2781300"/>
            <a:ext cx="3444875" cy="124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altLang="ru-RU" sz="4000" b="1">
                <a:solidFill>
                  <a:schemeClr val="bg1"/>
                </a:solidFill>
              </a:rPr>
              <a:t>ТЕДАрмения</a:t>
            </a:r>
            <a:endParaRPr lang="en-US" altLang="ru-RU" sz="4000" b="1">
              <a:solidFill>
                <a:schemeClr val="bg1"/>
              </a:solidFill>
            </a:endParaRPr>
          </a:p>
          <a:p>
            <a:pPr algn="ctr" eaLnBrk="1" hangingPunct="1">
              <a:spcBef>
                <a:spcPct val="50000"/>
              </a:spcBef>
            </a:pPr>
            <a:r>
              <a:rPr lang="en-US" altLang="ru-RU" sz="2400" b="1">
                <a:solidFill>
                  <a:schemeClr val="bg1"/>
                </a:solidFill>
              </a:rPr>
              <a:t>6</a:t>
            </a:r>
            <a:r>
              <a:rPr lang="ru-RU" altLang="ru-RU" sz="2400" b="1">
                <a:solidFill>
                  <a:schemeClr val="bg1"/>
                </a:solidFill>
              </a:rPr>
              <a:t>-ая часть</a:t>
            </a:r>
          </a:p>
        </p:txBody>
      </p:sp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ru-RU" altLang="ru-RU"/>
          </a:p>
        </p:txBody>
      </p:sp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4" grpId="0"/>
      <p:bldP spid="307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DSCN19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Picture 3" descr="DSCN195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06_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236075" y="54868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0"/>
                                        <p:tgtEl>
                                          <p:spTgt spid="215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DSCN192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Picture 3" descr="DSCN19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/>
                                        <p:tgtEl>
                                          <p:spTgt spid="235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DSCN19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Picture 3" descr="DSCN192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/>
                                        <p:tgtEl>
                                          <p:spTgt spid="256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DSCN192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1" name="Picture 3" descr="DSCN19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276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DSCN190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9" name="Picture 3" descr="DSCN192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c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6" dur="8000" fill="hold"/>
                                        <p:tgtEl>
                                          <p:spTgt spid="2969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4" presetClass="path" presetSubtype="0" ac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 -3.01874E-6 L 0 -0.23086 " pathEditMode="relative" rAng="0" ptsTypes="AA">
                                      <p:cBhvr>
                                        <p:cTn id="8" dur="8000" fill="hold"/>
                                        <p:tgtEl>
                                          <p:spTgt spid="296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54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0" presetClass="exit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3000"/>
                                        <p:tgtEl>
                                          <p:spTgt spid="296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9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DSCN190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0"/>
            <a:ext cx="5143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7" name="Picture 3" descr="DSCN190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500"/>
                                        <p:tgtEl>
                                          <p:spTgt spid="317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31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DSCN190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0"/>
            <a:ext cx="5143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5" name="Picture 3" descr="DSCN192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500"/>
                                        <p:tgtEl>
                                          <p:spTgt spid="337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DSCN193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3" name="Picture 3" descr="DSCN192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500"/>
                                        <p:tgtEl>
                                          <p:spTgt spid="358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35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DSCN193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1" name="Picture 3" descr="DSCN193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500"/>
                                        <p:tgtEl>
                                          <p:spTgt spid="378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37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DSCN193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39" name="Picture 3" descr="DSCN193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500"/>
                                        <p:tgtEl>
                                          <p:spTgt spid="399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39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SCN188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04_Mosh_01 - Ara Gevorgyan - Armenian Serenade_modif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251950" y="620688"/>
            <a:ext cx="609600" cy="609600"/>
          </a:xfrm>
          <a:prstGeom prst="rect">
            <a:avLst/>
          </a:prstGeom>
        </p:spPr>
      </p:pic>
      <p:pic>
        <p:nvPicPr>
          <p:cNvPr id="3" name="06_1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251950" y="1556792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numSld="1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DSCN195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7" name="Picture 3" descr="DSCN193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500"/>
                                        <p:tgtEl>
                                          <p:spTgt spid="419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41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DSCN196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5" name="Picture 3" descr="DSCN195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06_4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236075" y="90872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500"/>
                                        <p:tgtEl>
                                          <p:spTgt spid="440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44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DSCN199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3" name="Picture 3" descr="DSCN196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/>
                                        <p:tgtEl>
                                          <p:spTgt spid="460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46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DSCN197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1" name="Picture 3" descr="DSCN199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/>
                                        <p:tgtEl>
                                          <p:spTgt spid="481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48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DSCN200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79" name="Picture 3" descr="DSCN197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06_5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236075" y="385146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/>
                                        <p:tgtEl>
                                          <p:spTgt spid="501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50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DSCN20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7" name="Picture 3" descr="DSCN200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/>
                                        <p:tgtEl>
                                          <p:spTgt spid="522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52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DSCN202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5" name="Picture 3" descr="DSCN20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/>
                                        <p:tgtEl>
                                          <p:spTgt spid="542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54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DSCN203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3" name="Picture 3" descr="DSCN202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/>
                                        <p:tgtEl>
                                          <p:spTgt spid="563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56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DSCN203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1" name="Picture 3" descr="DSCN203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/>
                                        <p:tgtEl>
                                          <p:spTgt spid="583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58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DSCN203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19" name="Picture 3" descr="DSCN203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/>
                                        <p:tgtEl>
                                          <p:spTgt spid="604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60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SCN189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0"/>
            <a:ext cx="5143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 descr="DSCN188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DSCN204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67" name="Picture 3" descr="DSCN203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/>
                                        <p:tgtEl>
                                          <p:spTgt spid="624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62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DSCN205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5" name="Picture 3" descr="DSCN204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/>
                                        <p:tgtEl>
                                          <p:spTgt spid="645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64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DSCN205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3" name="Picture 3" descr="DSCN205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06_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296341" y="54868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/>
                                        <p:tgtEl>
                                          <p:spTgt spid="665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66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DSCN211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1" name="Picture 3" descr="DSCN205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/>
                                        <p:tgtEl>
                                          <p:spTgt spid="686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68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DSCN215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59" name="Picture 3" descr="DSCN211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/>
                                        <p:tgtEl>
                                          <p:spTgt spid="706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70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DSCN209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07" name="Picture 3" descr="DSCN215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c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6" dur="5000" fill="hold"/>
                                        <p:tgtEl>
                                          <p:spTgt spid="72707"/>
                                        </p:tgtEl>
                                      </p:cBhvr>
                                      <p:by x="600000" y="60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 -3.01874E-6 L 0.13385 -3.01874E-6 " pathEditMode="relative" rAng="0" ptsTypes="AA">
                                      <p:cBhvr>
                                        <p:cTn id="8" dur="5000" fill="hold"/>
                                        <p:tgtEl>
                                          <p:spTgt spid="7270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84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0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3000"/>
                                        <p:tgtEl>
                                          <p:spTgt spid="727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72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000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2150"/>
            <a:ext cx="9144000" cy="569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5" name="Picture 3" descr="DSCN209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/>
                                        <p:tgtEl>
                                          <p:spTgt spid="747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74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 descr="DSCN216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3" name="Picture 3" descr="000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2150"/>
            <a:ext cx="9144000" cy="569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804" name="Text Box 4"/>
          <p:cNvSpPr txBox="1">
            <a:spLocks noChangeArrowheads="1"/>
          </p:cNvSpPr>
          <p:nvPr/>
        </p:nvSpPr>
        <p:spPr bwMode="auto">
          <a:xfrm>
            <a:off x="3203575" y="115888"/>
            <a:ext cx="2447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altLang="ru-RU" sz="2400" b="1">
                <a:solidFill>
                  <a:schemeClr val="bg1"/>
                </a:solidFill>
              </a:rPr>
              <a:t>акварель № </a:t>
            </a:r>
            <a:r>
              <a:rPr lang="en-US" altLang="ru-RU" sz="2400" b="1">
                <a:solidFill>
                  <a:schemeClr val="bg1"/>
                </a:solidFill>
              </a:rPr>
              <a:t>10</a:t>
            </a:r>
            <a:endParaRPr lang="ru-RU" altLang="ru-RU" sz="2400" b="1">
              <a:solidFill>
                <a:schemeClr val="bg1"/>
              </a:solidFill>
            </a:endParaRPr>
          </a:p>
        </p:txBody>
      </p:sp>
      <p:pic>
        <p:nvPicPr>
          <p:cNvPr id="2" name="06_7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324975" y="476672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68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68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68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/>
                                        <p:tgtEl>
                                          <p:spTgt spid="768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/>
                                        <p:tgtEl>
                                          <p:spTgt spid="768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/>
                                        <p:tgtEl>
                                          <p:spTgt spid="768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6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6" presetClass="emph" presetSubtype="0" ac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Scale>
                                      <p:cBhvr>
                                        <p:cTn id="16" dur="12000" fill="hold"/>
                                        <p:tgtEl>
                                          <p:spTgt spid="768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63" presetClass="path" presetSubtype="0" ac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0 0  L 0.25 0  E" pathEditMode="relative" ptsTypes="">
                                      <p:cBhvr>
                                        <p:cTn id="18" dur="12000" fill="hold"/>
                                        <p:tgtEl>
                                          <p:spTgt spid="768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3000"/>
                                        <p:tgtEl>
                                          <p:spTgt spid="768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76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1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6804" grpId="0"/>
      <p:bldP spid="76804" grpId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DSCN216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1" name="Picture 3" descr="DSCN216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/>
                                        <p:tgtEl>
                                          <p:spTgt spid="788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78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DSCN216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899" name="Picture 3" descr="DSCN216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/>
                                        <p:tgtEl>
                                          <p:spTgt spid="808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80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SCN189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0"/>
            <a:ext cx="5143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 descr="DSCN189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0"/>
            <a:ext cx="5143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DSCN217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688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7" name="Picture 3" descr="DSCN223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5175" y="0"/>
            <a:ext cx="45688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48" name="Picture 4" descr="DSCN216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/>
                                        <p:tgtEl>
                                          <p:spTgt spid="829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82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DSCN221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995" name="Picture 3" descr="DSCN217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688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996" name="Picture 4" descr="DSCN223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5175" y="0"/>
            <a:ext cx="45688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06_8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324975" y="404664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/>
                                        <p:tgtEl>
                                          <p:spTgt spid="849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84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3000"/>
                                        <p:tgtEl>
                                          <p:spTgt spid="849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84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DSCN218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43" name="Picture 3" descr="DSCN221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/>
                                        <p:tgtEl>
                                          <p:spTgt spid="870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87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DSCN219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091" name="Picture 3" descr="DSCN218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200"/>
                                        <p:tgtEl>
                                          <p:spTgt spid="890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3199"/>
                                          </p:stCondLst>
                                        </p:cTn>
                                        <p:tgtEl>
                                          <p:spTgt spid="89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DSCN219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39" name="Picture 3" descr="DSCN219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8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200"/>
                                        <p:tgtEl>
                                          <p:spTgt spid="91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3199"/>
                                          </p:stCondLst>
                                        </p:cTn>
                                        <p:tgtEl>
                                          <p:spTgt spid="91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ext Box 2"/>
          <p:cNvSpPr txBox="1">
            <a:spLocks noChangeArrowheads="1"/>
          </p:cNvSpPr>
          <p:nvPr/>
        </p:nvSpPr>
        <p:spPr bwMode="auto">
          <a:xfrm>
            <a:off x="3203575" y="2781300"/>
            <a:ext cx="27289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altLang="ru-RU" sz="2400" b="1">
                <a:solidFill>
                  <a:schemeClr val="bg1"/>
                </a:solidFill>
              </a:rPr>
              <a:t>конец 6-ой части</a:t>
            </a:r>
          </a:p>
        </p:txBody>
      </p:sp>
      <p:pic>
        <p:nvPicPr>
          <p:cNvPr id="93187" name="Picture 3" descr="DSCN219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200"/>
                                        <p:tgtEl>
                                          <p:spTgt spid="93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3199"/>
                                          </p:stCondLst>
                                        </p:cTn>
                                        <p:tgtEl>
                                          <p:spTgt spid="93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Text Box 2"/>
          <p:cNvSpPr txBox="1">
            <a:spLocks noChangeArrowheads="1"/>
          </p:cNvSpPr>
          <p:nvPr/>
        </p:nvSpPr>
        <p:spPr bwMode="auto">
          <a:xfrm>
            <a:off x="3203575" y="2781300"/>
            <a:ext cx="27289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altLang="ru-RU" sz="2400" b="1">
                <a:solidFill>
                  <a:schemeClr val="bg1"/>
                </a:solidFill>
              </a:rPr>
              <a:t>конец 6-ой части</a:t>
            </a:r>
          </a:p>
        </p:txBody>
      </p:sp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52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5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23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SCN189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0"/>
            <a:ext cx="5143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 descr="DSCN189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DSCN187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 descr="DSCN189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DSCN190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4" descr="DSCN187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06_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251950" y="620688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30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DSCN190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3" descr="DSCN1918b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4" descr="DSCN190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06_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236075" y="54868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1000" fill="hold"/>
                                        <p:tgtEl>
                                          <p:spTgt spid="17412"/>
                                        </p:tgtEl>
                                      </p:cBhvr>
                                      <p:by x="140000" y="14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96532E-6 L -0.11806 0.08393 " pathEditMode="relative" rAng="0" ptsTypes="AA">
                                      <p:cBhvr>
                                        <p:cTn id="8" dur="210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03" y="418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0" presetClass="exit" presetSubtype="0" fill="hold" nodeType="withEffect">
                                  <p:stCondLst>
                                    <p:cond delay="1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80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7999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6" presetClass="emph" presetSubtype="0" decel="50000" fill="hold" nodeType="withEffect">
                                  <p:stCondLst>
                                    <p:cond delay="13000"/>
                                  </p:stCondLst>
                                  <p:childTnLst>
                                    <p:animScale>
                                      <p:cBhvr>
                                        <p:cTn id="13" dur="32000" fill="hold"/>
                                        <p:tgtEl>
                                          <p:spTgt spid="174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35" presetClass="path" presetSubtype="0" decel="50000" fill="hold" nodeType="withEffect">
                                  <p:stCondLst>
                                    <p:cond delay="13000"/>
                                  </p:stCondLst>
                                  <p:childTnLst>
                                    <p:animMotion origin="layout" path="M 0 -3.01874E-6 L -0.12604 -3.01874E-6 " pathEditMode="relative" rAng="0" ptsTypes="AA">
                                      <p:cBhvr>
                                        <p:cTn id="15" dur="320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0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45000"/>
                            </p:stCondLst>
                            <p:childTnLst>
                              <p:par>
                                <p:cTn id="17" presetID="6" presetClass="emph" presetSubtype="0" ac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17411"/>
                                        </p:tgtEl>
                                      </p:cBhvr>
                                      <p:by x="10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47000"/>
                            </p:stCondLst>
                            <p:childTnLst>
                              <p:par>
                                <p:cTn id="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3000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DSCN195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3" descr="DSCN190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0"/>
                                        <p:tgtEl>
                                          <p:spTgt spid="194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</TotalTime>
  <Words>59</Words>
  <Application>Microsoft Office PowerPoint</Application>
  <PresentationFormat>Экран (4:3)</PresentationFormat>
  <Paragraphs>51</Paragraphs>
  <Slides>46</Slides>
  <Notes>46</Notes>
  <HiddenSlides>0</HiddenSlides>
  <MMClips>10</MMClips>
  <ScaleCrop>false</ScaleCrop>
  <HeadingPairs>
    <vt:vector size="6" baseType="variant">
      <vt:variant>
        <vt:lpstr>Использованные шрифты</vt:lpstr>
      </vt:variant>
      <vt:variant>
        <vt:i4>1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46</vt:i4>
      </vt:variant>
    </vt:vector>
  </HeadingPairs>
  <TitlesOfParts>
    <vt:vector size="48" baseType="lpstr">
      <vt:lpstr>Arial</vt:lpstr>
      <vt:lpstr>Оформление по умолчанию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Игорь Бурдонов</dc:creator>
  <cp:lastModifiedBy>igor</cp:lastModifiedBy>
  <cp:revision>119</cp:revision>
  <dcterms:created xsi:type="dcterms:W3CDTF">2013-05-22T10:07:46Z</dcterms:created>
  <dcterms:modified xsi:type="dcterms:W3CDTF">2024-03-17T15:57:07Z</dcterms:modified>
</cp:coreProperties>
</file>