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66" r:id="rId2"/>
    <p:sldId id="536" r:id="rId3"/>
    <p:sldId id="537" r:id="rId4"/>
    <p:sldId id="540" r:id="rId5"/>
    <p:sldId id="538" r:id="rId6"/>
    <p:sldId id="541" r:id="rId7"/>
    <p:sldId id="543" r:id="rId8"/>
    <p:sldId id="548" r:id="rId9"/>
    <p:sldId id="553" r:id="rId10"/>
    <p:sldId id="549" r:id="rId11"/>
    <p:sldId id="550" r:id="rId12"/>
    <p:sldId id="551" r:id="rId13"/>
    <p:sldId id="552" r:id="rId14"/>
    <p:sldId id="554" r:id="rId15"/>
    <p:sldId id="555" r:id="rId16"/>
    <p:sldId id="558" r:id="rId17"/>
    <p:sldId id="559" r:id="rId18"/>
    <p:sldId id="560" r:id="rId19"/>
    <p:sldId id="557" r:id="rId20"/>
    <p:sldId id="561" r:id="rId21"/>
    <p:sldId id="397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18F47BA-7177-4218-A886-144EFF4276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9941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5C174B6-3318-4F5B-9B71-C077AD1D5193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7A9A15F-C569-43D9-93AF-8EDE83BA8435}" type="slidenum">
              <a:rPr lang="ru-RU" altLang="ru-RU" smtClean="0"/>
              <a:pPr eaLnBrk="1" hangingPunct="1"/>
              <a:t>10</a:t>
            </a:fld>
            <a:endParaRPr lang="ru-RU" altLang="ru-RU" smtClean="0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C1F27BF-0FBC-457F-99F9-C9F430446A85}" type="slidenum">
              <a:rPr lang="ru-RU" altLang="ru-RU" smtClean="0"/>
              <a:pPr eaLnBrk="1" hangingPunct="1"/>
              <a:t>11</a:t>
            </a:fld>
            <a:endParaRPr lang="ru-RU" altLang="ru-RU" smtClean="0"/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DF8B7A7-BEDA-47B4-B7B5-89D4CC3D4B1B}" type="slidenum">
              <a:rPr lang="ru-RU" altLang="ru-RU" smtClean="0"/>
              <a:pPr eaLnBrk="1" hangingPunct="1"/>
              <a:t>12</a:t>
            </a:fld>
            <a:endParaRPr lang="ru-RU" altLang="ru-RU" smtClean="0"/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1872B1C-B035-401C-A8E1-D11702C803DD}" type="slidenum">
              <a:rPr lang="ru-RU" altLang="ru-RU" smtClean="0"/>
              <a:pPr eaLnBrk="1" hangingPunct="1"/>
              <a:t>13</a:t>
            </a:fld>
            <a:endParaRPr lang="ru-RU" altLang="ru-RU" smtClean="0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B78190F-7AFA-480B-87A9-8CB67E81591B}" type="slidenum">
              <a:rPr lang="ru-RU" altLang="ru-RU" smtClean="0"/>
              <a:pPr eaLnBrk="1" hangingPunct="1"/>
              <a:t>14</a:t>
            </a:fld>
            <a:endParaRPr lang="ru-RU" altLang="ru-RU" smtClean="0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552BCB-1FE7-45F3-B9B4-4071B4FA944D}" type="slidenum">
              <a:rPr lang="ru-RU" altLang="ru-RU" smtClean="0"/>
              <a:pPr eaLnBrk="1" hangingPunct="1"/>
              <a:t>15</a:t>
            </a:fld>
            <a:endParaRPr lang="ru-RU" altLang="ru-RU" smtClean="0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1CC2664-C414-4E3D-9000-2A19B3EB6A94}" type="slidenum">
              <a:rPr lang="ru-RU" altLang="ru-RU" smtClean="0"/>
              <a:pPr eaLnBrk="1" hangingPunct="1"/>
              <a:t>16</a:t>
            </a:fld>
            <a:endParaRPr lang="ru-RU" altLang="ru-RU" smtClean="0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BF14B6C-4A98-4DDE-938F-ED8D003D8F60}" type="slidenum">
              <a:rPr lang="ru-RU" altLang="ru-RU" smtClean="0"/>
              <a:pPr eaLnBrk="1" hangingPunct="1"/>
              <a:t>17</a:t>
            </a:fld>
            <a:endParaRPr lang="ru-RU" altLang="ru-RU" smtClean="0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F5C9576-373B-4FCC-B512-03169D5DB81E}" type="slidenum">
              <a:rPr lang="ru-RU" altLang="ru-RU" smtClean="0"/>
              <a:pPr eaLnBrk="1" hangingPunct="1"/>
              <a:t>18</a:t>
            </a:fld>
            <a:endParaRPr lang="ru-RU" altLang="ru-RU" smtClean="0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0A1E2D6-4BA3-4EB5-925B-B22AA2CACABE}" type="slidenum">
              <a:rPr lang="ru-RU" altLang="ru-RU" smtClean="0"/>
              <a:pPr eaLnBrk="1" hangingPunct="1"/>
              <a:t>19</a:t>
            </a:fld>
            <a:endParaRPr lang="ru-RU" altLang="ru-RU" smtClean="0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EDC711B-8D6F-42DE-807D-8780BB57558E}" type="slidenum">
              <a:rPr lang="ru-RU" altLang="ru-RU" smtClean="0"/>
              <a:pPr eaLnBrk="1" hangingPunct="1"/>
              <a:t>2</a:t>
            </a:fld>
            <a:endParaRPr lang="ru-RU" altLang="ru-RU" smtClean="0"/>
          </a:p>
        </p:txBody>
      </p:sp>
      <p:sp>
        <p:nvSpPr>
          <p:cNvPr id="25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B9CB637-3289-4D4C-8539-43D1F6FEACA3}" type="slidenum">
              <a:rPr lang="ru-RU" altLang="ru-RU" smtClean="0"/>
              <a:pPr eaLnBrk="1" hangingPunct="1"/>
              <a:t>20</a:t>
            </a:fld>
            <a:endParaRPr lang="ru-RU" altLang="ru-RU" smtClean="0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6EFBA7C-378A-4C9F-B746-F80E02CB42F6}" type="slidenum">
              <a:rPr lang="ru-RU" altLang="ru-RU" smtClean="0"/>
              <a:pPr eaLnBrk="1" hangingPunct="1"/>
              <a:t>21</a:t>
            </a:fld>
            <a:endParaRPr lang="ru-RU" altLang="ru-RU" smtClean="0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2611E42-6278-4BEA-802C-E462A2F5747C}" type="slidenum">
              <a:rPr lang="ru-RU" altLang="ru-RU" smtClean="0"/>
              <a:pPr eaLnBrk="1" hangingPunct="1"/>
              <a:t>3</a:t>
            </a:fld>
            <a:endParaRPr lang="ru-RU" altLang="ru-RU" smtClean="0"/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D1FBC5B-F4AF-4571-9930-BE2FB8D04F86}" type="slidenum">
              <a:rPr lang="ru-RU" altLang="ru-RU" smtClean="0"/>
              <a:pPr eaLnBrk="1" hangingPunct="1"/>
              <a:t>4</a:t>
            </a:fld>
            <a:endParaRPr lang="ru-RU" altLang="ru-RU" smtClean="0"/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0CA233C-BE9E-459B-A0AF-177FB71E9F9C}" type="slidenum">
              <a:rPr lang="ru-RU" altLang="ru-RU" smtClean="0"/>
              <a:pPr eaLnBrk="1" hangingPunct="1"/>
              <a:t>5</a:t>
            </a:fld>
            <a:endParaRPr lang="ru-RU" altLang="ru-RU" smtClean="0"/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930EA04-CB2E-4ADE-A105-73C88DA547C6}" type="slidenum">
              <a:rPr lang="ru-RU" altLang="ru-RU" smtClean="0"/>
              <a:pPr eaLnBrk="1" hangingPunct="1"/>
              <a:t>6</a:t>
            </a:fld>
            <a:endParaRPr lang="ru-RU" altLang="ru-RU" smtClean="0"/>
          </a:p>
        </p:txBody>
      </p:sp>
      <p:sp>
        <p:nvSpPr>
          <p:cNvPr id="29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487190F-5BFB-4734-8E8B-89407727D196}" type="slidenum">
              <a:rPr lang="ru-RU" altLang="ru-RU" smtClean="0"/>
              <a:pPr eaLnBrk="1" hangingPunct="1"/>
              <a:t>7</a:t>
            </a:fld>
            <a:endParaRPr lang="ru-RU" altLang="ru-RU" smtClean="0"/>
          </a:p>
        </p:txBody>
      </p:sp>
      <p:sp>
        <p:nvSpPr>
          <p:cNvPr id="30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6EBC06F-5FDD-47BE-816A-5A6A1AD7B165}" type="slidenum">
              <a:rPr lang="ru-RU" altLang="ru-RU" smtClean="0"/>
              <a:pPr eaLnBrk="1" hangingPunct="1"/>
              <a:t>8</a:t>
            </a:fld>
            <a:endParaRPr lang="ru-RU" altLang="ru-RU" smtClean="0"/>
          </a:p>
        </p:txBody>
      </p:sp>
      <p:sp>
        <p:nvSpPr>
          <p:cNvPr id="31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4A15FF-A8DB-4217-BE1B-46F48E991588}" type="slidenum">
              <a:rPr lang="ru-RU" altLang="ru-RU" smtClean="0"/>
              <a:pPr eaLnBrk="1" hangingPunct="1"/>
              <a:t>9</a:t>
            </a:fld>
            <a:endParaRPr lang="ru-RU" altLang="ru-RU" smtClean="0"/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3954A-B139-4BA8-AA62-DDA5C71AF4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909669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CC043-5B82-4DBA-A0FC-EF2B56B609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761307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A5645-CEF7-4735-8FF0-2B301A47C5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96770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AB2BA-9AE4-4F66-96F2-290C991BED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668195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678A4-1591-4829-AE0A-37BB3D03A9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186811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EA69B-298A-486F-9155-6932B3E632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604435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62606-8398-4686-877E-E29540A11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989129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C189B-ACE7-4E42-95BC-D72BC15F8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925507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E8BE1-7EDE-4BE6-B540-013C9CEDFD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306938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05844-B083-4B1D-AC73-401E52693E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751187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710FA-E72F-47F1-8772-4B75F694FD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04405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333AC9-04E3-4192-A8F5-0177439724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28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audio" Target="../media/media2.mp3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23" Type="http://schemas.openxmlformats.org/officeDocument/2006/relationships/image" Target="../media/image2.pn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28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28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846388" y="2781300"/>
            <a:ext cx="3444875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4000" b="1">
                <a:solidFill>
                  <a:schemeClr val="bg1"/>
                </a:solidFill>
              </a:rPr>
              <a:t>ТЕДАрмения</a:t>
            </a:r>
            <a:endParaRPr lang="en-US" altLang="ru-RU" sz="40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ru-RU" sz="2400" b="1">
                <a:solidFill>
                  <a:schemeClr val="bg1"/>
                </a:solidFill>
              </a:rPr>
              <a:t>8</a:t>
            </a:r>
            <a:r>
              <a:rPr lang="ru-RU" altLang="ru-RU" sz="2400" b="1">
                <a:solidFill>
                  <a:schemeClr val="bg1"/>
                </a:solidFill>
              </a:rPr>
              <a:t>-ая часть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" name="08_3_Relaks-Armyanskaya-Muham--Muzyka-dlya-dushi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975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4" grpId="0"/>
      <p:bldP spid="30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SCN25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DSCN25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TED_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0"/>
            <a:ext cx="2947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SCN25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DSCN25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TED_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0"/>
            <a:ext cx="2947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SCN25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DSCN25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TED_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0"/>
            <a:ext cx="2947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SCN25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TED_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0"/>
            <a:ext cx="2947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27650"/>
                                        </p:tgtEl>
                                      </p:cBhvr>
                                      <p:by x="44000" y="44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30712 0.28356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141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SCN26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6116" r="10252"/>
          <a:stretch>
            <a:fillRect/>
          </a:stretch>
        </p:blipFill>
        <p:spPr bwMode="auto">
          <a:xfrm rot="610318">
            <a:off x="0" y="1311275"/>
            <a:ext cx="371475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DSCN26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7861" r="13768" b="1987"/>
          <a:stretch>
            <a:fillRect/>
          </a:stretch>
        </p:blipFill>
        <p:spPr bwMode="auto">
          <a:xfrm rot="-613738">
            <a:off x="3279775" y="-285750"/>
            <a:ext cx="3675063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TED_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0"/>
            <a:ext cx="2947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8_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866" y="3144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SCN26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6116" r="10252"/>
          <a:stretch>
            <a:fillRect/>
          </a:stretch>
        </p:blipFill>
        <p:spPr bwMode="auto">
          <a:xfrm rot="610318">
            <a:off x="0" y="1311275"/>
            <a:ext cx="371475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DSCN26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7861" r="13768" b="1987"/>
          <a:stretch>
            <a:fillRect/>
          </a:stretch>
        </p:blipFill>
        <p:spPr bwMode="auto">
          <a:xfrm rot="-613738">
            <a:off x="3279775" y="-285750"/>
            <a:ext cx="3675063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TED_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0"/>
            <a:ext cx="2947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DSCN26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14261" r="9625"/>
          <a:stretch>
            <a:fillRect/>
          </a:stretch>
        </p:blipFill>
        <p:spPr bwMode="auto">
          <a:xfrm rot="-180942">
            <a:off x="827088" y="188913"/>
            <a:ext cx="4929187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ED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0"/>
            <a:ext cx="2947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DSCN26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14261" r="9625"/>
          <a:stretch>
            <a:fillRect/>
          </a:stretch>
        </p:blipFill>
        <p:spPr bwMode="auto">
          <a:xfrm rot="-180942">
            <a:off x="827088" y="188913"/>
            <a:ext cx="4929187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DSCN26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5818">
            <a:off x="900113" y="188913"/>
            <a:ext cx="48609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ED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0"/>
            <a:ext cx="2947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DSCN26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14261" r="9625"/>
          <a:stretch>
            <a:fillRect/>
          </a:stretch>
        </p:blipFill>
        <p:spPr bwMode="auto">
          <a:xfrm rot="-180942">
            <a:off x="827088" y="188913"/>
            <a:ext cx="4929187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DSCN26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5818">
            <a:off x="900113" y="188913"/>
            <a:ext cx="48609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DSCN26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13113" r="6021"/>
          <a:stretch>
            <a:fillRect/>
          </a:stretch>
        </p:blipFill>
        <p:spPr bwMode="auto">
          <a:xfrm rot="-231504">
            <a:off x="941388" y="430213"/>
            <a:ext cx="4732337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ED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0"/>
            <a:ext cx="2947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DSCN26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14261" r="9625"/>
          <a:stretch>
            <a:fillRect/>
          </a:stretch>
        </p:blipFill>
        <p:spPr bwMode="auto">
          <a:xfrm rot="-180942">
            <a:off x="827088" y="188913"/>
            <a:ext cx="4929187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DSCN26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5818">
            <a:off x="900113" y="188913"/>
            <a:ext cx="48609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DSCN26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13113" r="6021"/>
          <a:stretch>
            <a:fillRect/>
          </a:stretch>
        </p:blipFill>
        <p:spPr bwMode="auto">
          <a:xfrm rot="-231504">
            <a:off x="941388" y="430213"/>
            <a:ext cx="4732337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DSCN26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N26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DSCN26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DSCN26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DSCN26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DSCN26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DSCN268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DSCN268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 descr="DSCN268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0" descr="DSCN268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1" descr="DSCN268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2" descr="DSCN268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13" descr="DSCN268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SCN25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DSCN25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DSCN255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DSCN25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DSCN255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DSCN255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DSCN255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DSCN256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DSCN254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DSCN254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 descr="DSCN255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 descr="DSCN255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 descr="DSCN254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 descr="DSCN254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7" descr="DSCN255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18" descr="DSCN255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19" descr="DSCN256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0" descr="DSCN256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8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252520" y="836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7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7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7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7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7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7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62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7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79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7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96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7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130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7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7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4700"/>
                            </p:stCondLst>
                            <p:childTnLst>
                              <p:par>
                                <p:cTn id="5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7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6400"/>
                            </p:stCondLst>
                            <p:childTnLst>
                              <p:par>
                                <p:cTn id="5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7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8100"/>
                            </p:stCondLst>
                            <p:childTnLst>
                              <p:par>
                                <p:cTn id="6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7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6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7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7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7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3200"/>
                            </p:stCondLst>
                            <p:childTnLst>
                              <p:par>
                                <p:cTn id="7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7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SCN26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3203575" y="2781300"/>
            <a:ext cx="2728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конец </a:t>
            </a:r>
            <a:r>
              <a:rPr lang="en-US" altLang="ru-RU" sz="2400" b="1">
                <a:solidFill>
                  <a:schemeClr val="bg1"/>
                </a:solidFill>
              </a:rPr>
              <a:t>8</a:t>
            </a:r>
            <a:r>
              <a:rPr lang="ru-RU" altLang="ru-RU" sz="2400" b="1">
                <a:solidFill>
                  <a:schemeClr val="bg1"/>
                </a:solidFill>
              </a:rPr>
              <a:t>-ой части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SCN256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SCN26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8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3069" y="6926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SCN26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DSCN26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DSCN26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DSCN26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DSCN26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DSCN26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DSCN266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ED_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0"/>
            <a:ext cx="2947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sterli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9137">
            <a:off x="539750" y="2265363"/>
            <a:ext cx="5472113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DSCN26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8_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4975" y="98072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" dur="20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SCN25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TED_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0"/>
            <a:ext cx="2947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8_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6303" y="105273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SCN25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DSCN25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TED_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0"/>
            <a:ext cx="2947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SCN25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DSCN25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TED_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0"/>
            <a:ext cx="2947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DSCN25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485933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SCN25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DSCN25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TED_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0"/>
            <a:ext cx="2947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DSCN25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485933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DSCN257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29</Words>
  <Application>Microsoft Office PowerPoint</Application>
  <PresentationFormat>Экран (4:3)</PresentationFormat>
  <Paragraphs>24</Paragraphs>
  <Slides>21</Slides>
  <Notes>21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Arial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214</cp:revision>
  <dcterms:created xsi:type="dcterms:W3CDTF">2013-06-24T07:27:49Z</dcterms:created>
  <dcterms:modified xsi:type="dcterms:W3CDTF">2024-03-17T16:07:33Z</dcterms:modified>
</cp:coreProperties>
</file>