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466" r:id="rId2"/>
    <p:sldId id="564" r:id="rId3"/>
    <p:sldId id="565" r:id="rId4"/>
    <p:sldId id="570" r:id="rId5"/>
    <p:sldId id="571" r:id="rId6"/>
    <p:sldId id="587" r:id="rId7"/>
    <p:sldId id="588" r:id="rId8"/>
    <p:sldId id="589" r:id="rId9"/>
    <p:sldId id="590" r:id="rId10"/>
    <p:sldId id="591" r:id="rId11"/>
    <p:sldId id="592" r:id="rId12"/>
    <p:sldId id="593" r:id="rId13"/>
    <p:sldId id="594" r:id="rId14"/>
    <p:sldId id="595" r:id="rId15"/>
    <p:sldId id="596" r:id="rId16"/>
    <p:sldId id="597" r:id="rId17"/>
    <p:sldId id="598" r:id="rId18"/>
    <p:sldId id="572" r:id="rId19"/>
    <p:sldId id="573" r:id="rId20"/>
    <p:sldId id="574" r:id="rId21"/>
    <p:sldId id="575" r:id="rId22"/>
    <p:sldId id="577" r:id="rId23"/>
    <p:sldId id="578" r:id="rId24"/>
    <p:sldId id="579" r:id="rId25"/>
    <p:sldId id="580" r:id="rId26"/>
    <p:sldId id="581" r:id="rId27"/>
    <p:sldId id="582" r:id="rId28"/>
    <p:sldId id="583" r:id="rId29"/>
    <p:sldId id="584" r:id="rId30"/>
    <p:sldId id="585" r:id="rId31"/>
    <p:sldId id="586" r:id="rId32"/>
    <p:sldId id="599" r:id="rId33"/>
    <p:sldId id="600" r:id="rId34"/>
    <p:sldId id="601" r:id="rId35"/>
    <p:sldId id="602" r:id="rId36"/>
    <p:sldId id="604" r:id="rId37"/>
    <p:sldId id="605" r:id="rId38"/>
    <p:sldId id="606" r:id="rId39"/>
    <p:sldId id="607" r:id="rId40"/>
    <p:sldId id="608" r:id="rId41"/>
    <p:sldId id="609" r:id="rId42"/>
    <p:sldId id="610" r:id="rId43"/>
    <p:sldId id="611" r:id="rId44"/>
    <p:sldId id="612" r:id="rId45"/>
    <p:sldId id="613" r:id="rId46"/>
    <p:sldId id="614" r:id="rId47"/>
    <p:sldId id="617" r:id="rId48"/>
    <p:sldId id="624" r:id="rId49"/>
    <p:sldId id="625" r:id="rId50"/>
    <p:sldId id="626" r:id="rId51"/>
    <p:sldId id="627" r:id="rId52"/>
    <p:sldId id="628" r:id="rId53"/>
    <p:sldId id="615" r:id="rId54"/>
    <p:sldId id="620" r:id="rId55"/>
    <p:sldId id="621" r:id="rId56"/>
    <p:sldId id="629" r:id="rId57"/>
    <p:sldId id="630" r:id="rId58"/>
    <p:sldId id="631" r:id="rId59"/>
    <p:sldId id="632" r:id="rId60"/>
    <p:sldId id="633" r:id="rId61"/>
    <p:sldId id="634" r:id="rId62"/>
    <p:sldId id="635" r:id="rId63"/>
    <p:sldId id="636" r:id="rId64"/>
    <p:sldId id="637" r:id="rId65"/>
    <p:sldId id="638" r:id="rId66"/>
    <p:sldId id="641" r:id="rId67"/>
    <p:sldId id="643" r:id="rId68"/>
    <p:sldId id="645" r:id="rId69"/>
    <p:sldId id="647" r:id="rId70"/>
    <p:sldId id="648" r:id="rId71"/>
    <p:sldId id="650" r:id="rId72"/>
    <p:sldId id="651" r:id="rId73"/>
    <p:sldId id="652" r:id="rId74"/>
    <p:sldId id="656" r:id="rId75"/>
    <p:sldId id="657" r:id="rId76"/>
    <p:sldId id="659" r:id="rId77"/>
    <p:sldId id="660" r:id="rId78"/>
    <p:sldId id="663" r:id="rId79"/>
    <p:sldId id="664" r:id="rId80"/>
    <p:sldId id="666" r:id="rId81"/>
    <p:sldId id="667" r:id="rId82"/>
    <p:sldId id="689" r:id="rId83"/>
    <p:sldId id="671" r:id="rId84"/>
    <p:sldId id="676" r:id="rId85"/>
    <p:sldId id="678" r:id="rId86"/>
    <p:sldId id="680" r:id="rId87"/>
    <p:sldId id="682" r:id="rId88"/>
    <p:sldId id="683" r:id="rId89"/>
    <p:sldId id="684" r:id="rId90"/>
    <p:sldId id="685" r:id="rId91"/>
    <p:sldId id="686" r:id="rId92"/>
    <p:sldId id="687" r:id="rId93"/>
    <p:sldId id="397" r:id="rId9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6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728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001D34A-EB27-433A-B870-3BBC9EB024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9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DAFF133-F615-48BF-A23B-5F9C1C57539D}" type="slidenum">
              <a:rPr lang="ru-RU" altLang="ru-RU" smtClean="0"/>
              <a:pPr eaLnBrk="1" hangingPunct="1"/>
              <a:t>1</a:t>
            </a:fld>
            <a:endParaRPr lang="ru-RU" altLang="ru-RU" smtClean="0"/>
          </a:p>
        </p:txBody>
      </p:sp>
      <p:sp>
        <p:nvSpPr>
          <p:cNvPr id="983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B98F715-8E1D-4DA9-BC2E-0348E3FBA1A0}" type="slidenum">
              <a:rPr lang="ru-RU" altLang="ru-RU" smtClean="0"/>
              <a:pPr eaLnBrk="1" hangingPunct="1"/>
              <a:t>10</a:t>
            </a:fld>
            <a:endParaRPr lang="ru-RU" altLang="ru-RU" smtClean="0"/>
          </a:p>
        </p:txBody>
      </p:sp>
      <p:sp>
        <p:nvSpPr>
          <p:cNvPr id="1075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F405F7D-784F-4C7D-8238-9DCC79672793}" type="slidenum">
              <a:rPr lang="ru-RU" altLang="ru-RU" smtClean="0"/>
              <a:pPr eaLnBrk="1" hangingPunct="1"/>
              <a:t>11</a:t>
            </a:fld>
            <a:endParaRPr lang="ru-RU" altLang="ru-RU" smtClean="0"/>
          </a:p>
        </p:txBody>
      </p:sp>
      <p:sp>
        <p:nvSpPr>
          <p:cNvPr id="1085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F77DE87-ED97-4D1A-9722-71A34D63D60C}" type="slidenum">
              <a:rPr lang="ru-RU" altLang="ru-RU" smtClean="0"/>
              <a:pPr eaLnBrk="1" hangingPunct="1"/>
              <a:t>12</a:t>
            </a:fld>
            <a:endParaRPr lang="ru-RU" altLang="ru-RU" smtClean="0"/>
          </a:p>
        </p:txBody>
      </p:sp>
      <p:sp>
        <p:nvSpPr>
          <p:cNvPr id="1095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50EA98D-1846-4AC8-9245-E0F38044FDA2}" type="slidenum">
              <a:rPr lang="ru-RU" altLang="ru-RU" smtClean="0"/>
              <a:pPr eaLnBrk="1" hangingPunct="1"/>
              <a:t>13</a:t>
            </a:fld>
            <a:endParaRPr lang="ru-RU" altLang="ru-RU" smtClean="0"/>
          </a:p>
        </p:txBody>
      </p:sp>
      <p:sp>
        <p:nvSpPr>
          <p:cNvPr id="1105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918BFB7-B9F1-4E8C-A959-6E565B04E6F7}" type="slidenum">
              <a:rPr lang="ru-RU" altLang="ru-RU" smtClean="0"/>
              <a:pPr eaLnBrk="1" hangingPunct="1"/>
              <a:t>14</a:t>
            </a:fld>
            <a:endParaRPr lang="ru-RU" altLang="ru-RU" smtClean="0"/>
          </a:p>
        </p:txBody>
      </p:sp>
      <p:sp>
        <p:nvSpPr>
          <p:cNvPr id="1116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336C67A-0995-4C37-90DC-77987B409C15}" type="slidenum">
              <a:rPr lang="ru-RU" altLang="ru-RU" smtClean="0"/>
              <a:pPr eaLnBrk="1" hangingPunct="1"/>
              <a:t>15</a:t>
            </a:fld>
            <a:endParaRPr lang="ru-RU" altLang="ru-RU" smtClean="0"/>
          </a:p>
        </p:txBody>
      </p:sp>
      <p:sp>
        <p:nvSpPr>
          <p:cNvPr id="1126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41A5832-55B3-499B-BA6B-CDCF65449C35}" type="slidenum">
              <a:rPr lang="ru-RU" altLang="ru-RU" smtClean="0"/>
              <a:pPr eaLnBrk="1" hangingPunct="1"/>
              <a:t>16</a:t>
            </a:fld>
            <a:endParaRPr lang="ru-RU" altLang="ru-RU" smtClean="0"/>
          </a:p>
        </p:txBody>
      </p:sp>
      <p:sp>
        <p:nvSpPr>
          <p:cNvPr id="1136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29F73F-6B31-4D52-91F0-1084E10ACB05}" type="slidenum">
              <a:rPr lang="ru-RU" altLang="ru-RU" smtClean="0"/>
              <a:pPr eaLnBrk="1" hangingPunct="1"/>
              <a:t>17</a:t>
            </a:fld>
            <a:endParaRPr lang="ru-RU" altLang="ru-RU" smtClean="0"/>
          </a:p>
        </p:txBody>
      </p:sp>
      <p:sp>
        <p:nvSpPr>
          <p:cNvPr id="1146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1659334-982A-4C5C-A6A6-79DAF4226C7D}" type="slidenum">
              <a:rPr lang="ru-RU" altLang="ru-RU" smtClean="0"/>
              <a:pPr eaLnBrk="1" hangingPunct="1"/>
              <a:t>18</a:t>
            </a:fld>
            <a:endParaRPr lang="ru-RU" altLang="ru-RU" smtClean="0"/>
          </a:p>
        </p:txBody>
      </p:sp>
      <p:sp>
        <p:nvSpPr>
          <p:cNvPr id="1157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5169F78-05D9-4D9E-BAB3-A8AC6D7EA873}" type="slidenum">
              <a:rPr lang="ru-RU" altLang="ru-RU" smtClean="0"/>
              <a:pPr eaLnBrk="1" hangingPunct="1"/>
              <a:t>19</a:t>
            </a:fld>
            <a:endParaRPr lang="ru-RU" altLang="ru-RU" smtClean="0"/>
          </a:p>
        </p:txBody>
      </p:sp>
      <p:sp>
        <p:nvSpPr>
          <p:cNvPr id="1167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DE0F168-AFD1-46E9-9258-93800DC1F716}" type="slidenum">
              <a:rPr lang="ru-RU" altLang="ru-RU" smtClean="0"/>
              <a:pPr eaLnBrk="1" hangingPunct="1"/>
              <a:t>2</a:t>
            </a:fld>
            <a:endParaRPr lang="ru-RU" altLang="ru-RU" smtClean="0"/>
          </a:p>
        </p:txBody>
      </p:sp>
      <p:sp>
        <p:nvSpPr>
          <p:cNvPr id="993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2F7D5D9-17F8-439E-86B0-D2E2E3731E96}" type="slidenum">
              <a:rPr lang="ru-RU" altLang="ru-RU" smtClean="0"/>
              <a:pPr eaLnBrk="1" hangingPunct="1"/>
              <a:t>20</a:t>
            </a:fld>
            <a:endParaRPr lang="ru-RU" altLang="ru-RU" smtClean="0"/>
          </a:p>
        </p:txBody>
      </p:sp>
      <p:sp>
        <p:nvSpPr>
          <p:cNvPr id="1177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E37BF92-90CA-4D88-8E96-BBB51FD1583F}" type="slidenum">
              <a:rPr lang="ru-RU" altLang="ru-RU" smtClean="0"/>
              <a:pPr eaLnBrk="1" hangingPunct="1"/>
              <a:t>21</a:t>
            </a:fld>
            <a:endParaRPr lang="ru-RU" altLang="ru-RU" smtClean="0"/>
          </a:p>
        </p:txBody>
      </p:sp>
      <p:sp>
        <p:nvSpPr>
          <p:cNvPr id="1187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A0270CD-D512-4A43-9FCC-0AB5E3B5837B}" type="slidenum">
              <a:rPr lang="ru-RU" altLang="ru-RU" smtClean="0"/>
              <a:pPr eaLnBrk="1" hangingPunct="1"/>
              <a:t>22</a:t>
            </a:fld>
            <a:endParaRPr lang="ru-RU" altLang="ru-RU" smtClean="0"/>
          </a:p>
        </p:txBody>
      </p:sp>
      <p:sp>
        <p:nvSpPr>
          <p:cNvPr id="1198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16EBF5C-50C7-4737-97CD-858F4D5B6752}" type="slidenum">
              <a:rPr lang="ru-RU" altLang="ru-RU" smtClean="0"/>
              <a:pPr eaLnBrk="1" hangingPunct="1"/>
              <a:t>23</a:t>
            </a:fld>
            <a:endParaRPr lang="ru-RU" altLang="ru-RU" smtClean="0"/>
          </a:p>
        </p:txBody>
      </p:sp>
      <p:sp>
        <p:nvSpPr>
          <p:cNvPr id="1208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1505C4C-95E8-4DB2-8AA4-3EA956633EB6}" type="slidenum">
              <a:rPr lang="ru-RU" altLang="ru-RU" smtClean="0"/>
              <a:pPr eaLnBrk="1" hangingPunct="1"/>
              <a:t>24</a:t>
            </a:fld>
            <a:endParaRPr lang="ru-RU" altLang="ru-RU" smtClean="0"/>
          </a:p>
        </p:txBody>
      </p:sp>
      <p:sp>
        <p:nvSpPr>
          <p:cNvPr id="1218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398F874-3C9C-4CF1-803E-1603FC7A9B15}" type="slidenum">
              <a:rPr lang="ru-RU" altLang="ru-RU" smtClean="0"/>
              <a:pPr eaLnBrk="1" hangingPunct="1"/>
              <a:t>25</a:t>
            </a:fld>
            <a:endParaRPr lang="ru-RU" altLang="ru-RU" smtClean="0"/>
          </a:p>
        </p:txBody>
      </p:sp>
      <p:sp>
        <p:nvSpPr>
          <p:cNvPr id="1228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3EA236D-35A2-466E-B165-5AF0913E98CC}" type="slidenum">
              <a:rPr lang="ru-RU" altLang="ru-RU" smtClean="0"/>
              <a:pPr eaLnBrk="1" hangingPunct="1"/>
              <a:t>26</a:t>
            </a:fld>
            <a:endParaRPr lang="ru-RU" altLang="ru-RU" smtClean="0"/>
          </a:p>
        </p:txBody>
      </p:sp>
      <p:sp>
        <p:nvSpPr>
          <p:cNvPr id="1239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0385A15-C691-46E1-9B53-353EFB735117}" type="slidenum">
              <a:rPr lang="ru-RU" altLang="ru-RU" smtClean="0"/>
              <a:pPr eaLnBrk="1" hangingPunct="1"/>
              <a:t>27</a:t>
            </a:fld>
            <a:endParaRPr lang="ru-RU" altLang="ru-RU" smtClean="0"/>
          </a:p>
        </p:txBody>
      </p:sp>
      <p:sp>
        <p:nvSpPr>
          <p:cNvPr id="1249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CF0179-6AE1-4563-99A6-F106646478AB}" type="slidenum">
              <a:rPr lang="ru-RU" altLang="ru-RU" smtClean="0"/>
              <a:pPr eaLnBrk="1" hangingPunct="1"/>
              <a:t>28</a:t>
            </a:fld>
            <a:endParaRPr lang="ru-RU" altLang="ru-RU" smtClean="0"/>
          </a:p>
        </p:txBody>
      </p:sp>
      <p:sp>
        <p:nvSpPr>
          <p:cNvPr id="1259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D72896D-5FBB-49A7-82FB-2C337562ACCE}" type="slidenum">
              <a:rPr lang="ru-RU" altLang="ru-RU" smtClean="0"/>
              <a:pPr eaLnBrk="1" hangingPunct="1"/>
              <a:t>29</a:t>
            </a:fld>
            <a:endParaRPr lang="ru-RU" altLang="ru-RU" smtClean="0"/>
          </a:p>
        </p:txBody>
      </p:sp>
      <p:sp>
        <p:nvSpPr>
          <p:cNvPr id="1269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BA204B6-3B3F-4C20-9F2D-865F771BF32C}" type="slidenum">
              <a:rPr lang="ru-RU" altLang="ru-RU" smtClean="0"/>
              <a:pPr eaLnBrk="1" hangingPunct="1"/>
              <a:t>3</a:t>
            </a:fld>
            <a:endParaRPr lang="ru-RU" altLang="ru-RU" smtClean="0"/>
          </a:p>
        </p:txBody>
      </p:sp>
      <p:sp>
        <p:nvSpPr>
          <p:cNvPr id="1003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C878231-9645-4F89-A0A9-6FB29E688557}" type="slidenum">
              <a:rPr lang="ru-RU" altLang="ru-RU" smtClean="0"/>
              <a:pPr eaLnBrk="1" hangingPunct="1"/>
              <a:t>30</a:t>
            </a:fld>
            <a:endParaRPr lang="ru-RU" altLang="ru-RU" smtClean="0"/>
          </a:p>
        </p:txBody>
      </p:sp>
      <p:sp>
        <p:nvSpPr>
          <p:cNvPr id="1280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F778624-DC7E-4AA6-86AA-B767184EF78B}" type="slidenum">
              <a:rPr lang="ru-RU" altLang="ru-RU" smtClean="0"/>
              <a:pPr eaLnBrk="1" hangingPunct="1"/>
              <a:t>31</a:t>
            </a:fld>
            <a:endParaRPr lang="ru-RU" altLang="ru-RU" smtClean="0"/>
          </a:p>
        </p:txBody>
      </p:sp>
      <p:sp>
        <p:nvSpPr>
          <p:cNvPr id="1290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131D787-9BA2-4CBD-A84D-1D4C7BDC8FE1}" type="slidenum">
              <a:rPr lang="ru-RU" altLang="ru-RU" smtClean="0"/>
              <a:pPr eaLnBrk="1" hangingPunct="1"/>
              <a:t>32</a:t>
            </a:fld>
            <a:endParaRPr lang="ru-RU" altLang="ru-RU" smtClean="0"/>
          </a:p>
        </p:txBody>
      </p:sp>
      <p:sp>
        <p:nvSpPr>
          <p:cNvPr id="1300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41B247B-C509-4BB9-9682-8C5E206911CE}" type="slidenum">
              <a:rPr lang="ru-RU" altLang="ru-RU" smtClean="0"/>
              <a:pPr eaLnBrk="1" hangingPunct="1"/>
              <a:t>33</a:t>
            </a:fld>
            <a:endParaRPr lang="ru-RU" altLang="ru-RU" smtClean="0"/>
          </a:p>
        </p:txBody>
      </p:sp>
      <p:sp>
        <p:nvSpPr>
          <p:cNvPr id="1310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E952D43-8A49-433F-A02A-004C9D205C73}" type="slidenum">
              <a:rPr lang="ru-RU" altLang="ru-RU" smtClean="0"/>
              <a:pPr eaLnBrk="1" hangingPunct="1"/>
              <a:t>34</a:t>
            </a:fld>
            <a:endParaRPr lang="ru-RU" altLang="ru-RU" smtClean="0"/>
          </a:p>
        </p:txBody>
      </p:sp>
      <p:sp>
        <p:nvSpPr>
          <p:cNvPr id="1320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F1D2794-4AB9-4763-BE66-C63B2CE68D11}" type="slidenum">
              <a:rPr lang="ru-RU" altLang="ru-RU" smtClean="0"/>
              <a:pPr eaLnBrk="1" hangingPunct="1"/>
              <a:t>35</a:t>
            </a:fld>
            <a:endParaRPr lang="ru-RU" altLang="ru-RU" smtClean="0"/>
          </a:p>
        </p:txBody>
      </p:sp>
      <p:sp>
        <p:nvSpPr>
          <p:cNvPr id="1331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D8715D7-CBB7-424D-A8EF-567DFB7922F5}" type="slidenum">
              <a:rPr lang="ru-RU" altLang="ru-RU" smtClean="0"/>
              <a:pPr eaLnBrk="1" hangingPunct="1"/>
              <a:t>36</a:t>
            </a:fld>
            <a:endParaRPr lang="ru-RU" altLang="ru-RU" smtClean="0"/>
          </a:p>
        </p:txBody>
      </p:sp>
      <p:sp>
        <p:nvSpPr>
          <p:cNvPr id="1341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B3B61DC-1DC0-4F39-93A9-5F8775A478D9}" type="slidenum">
              <a:rPr lang="ru-RU" altLang="ru-RU" smtClean="0"/>
              <a:pPr eaLnBrk="1" hangingPunct="1"/>
              <a:t>37</a:t>
            </a:fld>
            <a:endParaRPr lang="ru-RU" altLang="ru-RU" smtClean="0"/>
          </a:p>
        </p:txBody>
      </p:sp>
      <p:sp>
        <p:nvSpPr>
          <p:cNvPr id="1351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EE18118-8198-4C2C-9673-9944575FE966}" type="slidenum">
              <a:rPr lang="ru-RU" altLang="ru-RU" smtClean="0"/>
              <a:pPr eaLnBrk="1" hangingPunct="1"/>
              <a:t>38</a:t>
            </a:fld>
            <a:endParaRPr lang="ru-RU" altLang="ru-RU" smtClean="0"/>
          </a:p>
        </p:txBody>
      </p:sp>
      <p:sp>
        <p:nvSpPr>
          <p:cNvPr id="1361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0282D0-54B7-4F09-B01F-38228F5F029A}" type="slidenum">
              <a:rPr lang="ru-RU" altLang="ru-RU" smtClean="0"/>
              <a:pPr eaLnBrk="1" hangingPunct="1"/>
              <a:t>39</a:t>
            </a:fld>
            <a:endParaRPr lang="ru-RU" altLang="ru-RU" smtClean="0"/>
          </a:p>
        </p:txBody>
      </p:sp>
      <p:sp>
        <p:nvSpPr>
          <p:cNvPr id="1372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69D40F3-772F-440A-9777-FCD809FA7F6E}" type="slidenum">
              <a:rPr lang="ru-RU" altLang="ru-RU" smtClean="0"/>
              <a:pPr eaLnBrk="1" hangingPunct="1"/>
              <a:t>4</a:t>
            </a:fld>
            <a:endParaRPr lang="ru-RU" altLang="ru-RU" smtClean="0"/>
          </a:p>
        </p:txBody>
      </p:sp>
      <p:sp>
        <p:nvSpPr>
          <p:cNvPr id="1013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533553-1065-4EDD-9052-C0FDF2B88711}" type="slidenum">
              <a:rPr lang="ru-RU" altLang="ru-RU" smtClean="0"/>
              <a:pPr eaLnBrk="1" hangingPunct="1"/>
              <a:t>40</a:t>
            </a:fld>
            <a:endParaRPr lang="ru-RU" altLang="ru-RU" smtClean="0"/>
          </a:p>
        </p:txBody>
      </p:sp>
      <p:sp>
        <p:nvSpPr>
          <p:cNvPr id="1382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EA61037-96D6-433A-AE04-5B98E5C57A1A}" type="slidenum">
              <a:rPr lang="ru-RU" altLang="ru-RU" smtClean="0"/>
              <a:pPr eaLnBrk="1" hangingPunct="1"/>
              <a:t>41</a:t>
            </a:fld>
            <a:endParaRPr lang="ru-RU" altLang="ru-RU" smtClean="0"/>
          </a:p>
        </p:txBody>
      </p:sp>
      <p:sp>
        <p:nvSpPr>
          <p:cNvPr id="1392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D273929-ECE4-4591-BD39-53FD3C61D042}" type="slidenum">
              <a:rPr lang="ru-RU" altLang="ru-RU" smtClean="0"/>
              <a:pPr eaLnBrk="1" hangingPunct="1"/>
              <a:t>42</a:t>
            </a:fld>
            <a:endParaRPr lang="ru-RU" altLang="ru-RU" smtClean="0"/>
          </a:p>
        </p:txBody>
      </p:sp>
      <p:sp>
        <p:nvSpPr>
          <p:cNvPr id="1402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22544EE-F9B0-4DB0-B073-FB1005B7A88F}" type="slidenum">
              <a:rPr lang="ru-RU" altLang="ru-RU" smtClean="0"/>
              <a:pPr eaLnBrk="1" hangingPunct="1"/>
              <a:t>43</a:t>
            </a:fld>
            <a:endParaRPr lang="ru-RU" altLang="ru-RU" smtClean="0"/>
          </a:p>
        </p:txBody>
      </p:sp>
      <p:sp>
        <p:nvSpPr>
          <p:cNvPr id="1413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51B3505-3B8E-43D7-8818-FE6E0A25E913}" type="slidenum">
              <a:rPr lang="ru-RU" altLang="ru-RU" smtClean="0"/>
              <a:pPr eaLnBrk="1" hangingPunct="1"/>
              <a:t>44</a:t>
            </a:fld>
            <a:endParaRPr lang="ru-RU" altLang="ru-RU" smtClean="0"/>
          </a:p>
        </p:txBody>
      </p:sp>
      <p:sp>
        <p:nvSpPr>
          <p:cNvPr id="142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C404505-5780-49BB-AC3B-F5564B75F150}" type="slidenum">
              <a:rPr lang="ru-RU" altLang="ru-RU" smtClean="0"/>
              <a:pPr eaLnBrk="1" hangingPunct="1"/>
              <a:t>45</a:t>
            </a:fld>
            <a:endParaRPr lang="ru-RU" altLang="ru-RU" smtClean="0"/>
          </a:p>
        </p:txBody>
      </p:sp>
      <p:sp>
        <p:nvSpPr>
          <p:cNvPr id="1433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5D8D59-9C32-4C9B-BFAC-6D659525E88E}" type="slidenum">
              <a:rPr lang="ru-RU" altLang="ru-RU" smtClean="0"/>
              <a:pPr eaLnBrk="1" hangingPunct="1"/>
              <a:t>46</a:t>
            </a:fld>
            <a:endParaRPr lang="ru-RU" altLang="ru-RU" smtClean="0"/>
          </a:p>
        </p:txBody>
      </p:sp>
      <p:sp>
        <p:nvSpPr>
          <p:cNvPr id="1443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2A3E763-F8C0-4BEE-9DBE-190CC2C58AFB}" type="slidenum">
              <a:rPr lang="ru-RU" altLang="ru-RU" smtClean="0"/>
              <a:pPr eaLnBrk="1" hangingPunct="1"/>
              <a:t>47</a:t>
            </a:fld>
            <a:endParaRPr lang="ru-RU" altLang="ru-RU" smtClean="0"/>
          </a:p>
        </p:txBody>
      </p:sp>
      <p:sp>
        <p:nvSpPr>
          <p:cNvPr id="1454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EBFE8CD-6DA4-4EB1-BBF0-307E492538EC}" type="slidenum">
              <a:rPr lang="ru-RU" altLang="ru-RU" smtClean="0"/>
              <a:pPr eaLnBrk="1" hangingPunct="1"/>
              <a:t>48</a:t>
            </a:fld>
            <a:endParaRPr lang="ru-RU" altLang="ru-RU" smtClean="0"/>
          </a:p>
        </p:txBody>
      </p:sp>
      <p:sp>
        <p:nvSpPr>
          <p:cNvPr id="1464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2293739-516E-4150-96CD-BCA5EE2DC007}" type="slidenum">
              <a:rPr lang="ru-RU" altLang="ru-RU" smtClean="0"/>
              <a:pPr eaLnBrk="1" hangingPunct="1"/>
              <a:t>49</a:t>
            </a:fld>
            <a:endParaRPr lang="ru-RU" altLang="ru-RU" smtClean="0"/>
          </a:p>
        </p:txBody>
      </p:sp>
      <p:sp>
        <p:nvSpPr>
          <p:cNvPr id="1474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97B2118-3731-4682-8F84-FEA5C4B7FAC6}" type="slidenum">
              <a:rPr lang="ru-RU" altLang="ru-RU" smtClean="0"/>
              <a:pPr eaLnBrk="1" hangingPunct="1"/>
              <a:t>5</a:t>
            </a:fld>
            <a:endParaRPr lang="ru-RU" altLang="ru-RU" smtClean="0"/>
          </a:p>
        </p:txBody>
      </p:sp>
      <p:sp>
        <p:nvSpPr>
          <p:cNvPr id="1024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540E838-A73E-45D4-8A43-090D7893EF39}" type="slidenum">
              <a:rPr lang="ru-RU" altLang="ru-RU" smtClean="0"/>
              <a:pPr eaLnBrk="1" hangingPunct="1"/>
              <a:t>50</a:t>
            </a:fld>
            <a:endParaRPr lang="ru-RU" altLang="ru-RU" smtClean="0"/>
          </a:p>
        </p:txBody>
      </p:sp>
      <p:sp>
        <p:nvSpPr>
          <p:cNvPr id="148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E2D5983-4B55-4514-B372-D67C473ACFD9}" type="slidenum">
              <a:rPr lang="ru-RU" altLang="ru-RU" smtClean="0"/>
              <a:pPr eaLnBrk="1" hangingPunct="1"/>
              <a:t>51</a:t>
            </a:fld>
            <a:endParaRPr lang="ru-RU" altLang="ru-RU" smtClean="0"/>
          </a:p>
        </p:txBody>
      </p:sp>
      <p:sp>
        <p:nvSpPr>
          <p:cNvPr id="1495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EAF5AB5-66A0-4C5F-B4F5-B41978043B17}" type="slidenum">
              <a:rPr lang="ru-RU" altLang="ru-RU" smtClean="0"/>
              <a:pPr eaLnBrk="1" hangingPunct="1"/>
              <a:t>52</a:t>
            </a:fld>
            <a:endParaRPr lang="ru-RU" altLang="ru-RU" smtClean="0"/>
          </a:p>
        </p:txBody>
      </p:sp>
      <p:sp>
        <p:nvSpPr>
          <p:cNvPr id="150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0FA2AA1-6B78-4C29-9F04-B724D6215F1F}" type="slidenum">
              <a:rPr lang="ru-RU" altLang="ru-RU" smtClean="0"/>
              <a:pPr eaLnBrk="1" hangingPunct="1"/>
              <a:t>53</a:t>
            </a:fld>
            <a:endParaRPr lang="ru-RU" altLang="ru-RU" smtClean="0"/>
          </a:p>
        </p:txBody>
      </p:sp>
      <p:sp>
        <p:nvSpPr>
          <p:cNvPr id="1515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C675423-677E-4B9D-8BC1-94D427284C6B}" type="slidenum">
              <a:rPr lang="ru-RU" altLang="ru-RU" smtClean="0"/>
              <a:pPr eaLnBrk="1" hangingPunct="1"/>
              <a:t>54</a:t>
            </a:fld>
            <a:endParaRPr lang="ru-RU" altLang="ru-RU" smtClean="0"/>
          </a:p>
        </p:txBody>
      </p:sp>
      <p:sp>
        <p:nvSpPr>
          <p:cNvPr id="152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8CF4490-3E45-404A-9119-1A151185BE29}" type="slidenum">
              <a:rPr lang="ru-RU" altLang="ru-RU" smtClean="0"/>
              <a:pPr eaLnBrk="1" hangingPunct="1"/>
              <a:t>55</a:t>
            </a:fld>
            <a:endParaRPr lang="ru-RU" altLang="ru-RU" smtClean="0"/>
          </a:p>
        </p:txBody>
      </p:sp>
      <p:sp>
        <p:nvSpPr>
          <p:cNvPr id="1536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E4938D5-C672-4B49-9C4C-1CC84DE1DC88}" type="slidenum">
              <a:rPr lang="ru-RU" altLang="ru-RU" smtClean="0"/>
              <a:pPr eaLnBrk="1" hangingPunct="1"/>
              <a:t>56</a:t>
            </a:fld>
            <a:endParaRPr lang="ru-RU" altLang="ru-RU" smtClean="0"/>
          </a:p>
        </p:txBody>
      </p:sp>
      <p:sp>
        <p:nvSpPr>
          <p:cNvPr id="1546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9CD91FB-C634-4990-8077-20CFF8F89D88}" type="slidenum">
              <a:rPr lang="ru-RU" altLang="ru-RU" smtClean="0"/>
              <a:pPr eaLnBrk="1" hangingPunct="1"/>
              <a:t>57</a:t>
            </a:fld>
            <a:endParaRPr lang="ru-RU" altLang="ru-RU" smtClean="0"/>
          </a:p>
        </p:txBody>
      </p:sp>
      <p:sp>
        <p:nvSpPr>
          <p:cNvPr id="155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6E62953-4258-409D-89BB-63841CA2D084}" type="slidenum">
              <a:rPr lang="ru-RU" altLang="ru-RU" smtClean="0"/>
              <a:pPr eaLnBrk="1" hangingPunct="1"/>
              <a:t>58</a:t>
            </a:fld>
            <a:endParaRPr lang="ru-RU" altLang="ru-RU" smtClean="0"/>
          </a:p>
        </p:txBody>
      </p:sp>
      <p:sp>
        <p:nvSpPr>
          <p:cNvPr id="156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F02B8BE-21C2-4BBB-9F3E-89A88EEEDBE8}" type="slidenum">
              <a:rPr lang="ru-RU" altLang="ru-RU" smtClean="0"/>
              <a:pPr eaLnBrk="1" hangingPunct="1"/>
              <a:t>59</a:t>
            </a:fld>
            <a:endParaRPr lang="ru-RU" altLang="ru-RU" smtClean="0"/>
          </a:p>
        </p:txBody>
      </p:sp>
      <p:sp>
        <p:nvSpPr>
          <p:cNvPr id="1576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5536963-56FF-4F4D-8118-8D65802860EB}" type="slidenum">
              <a:rPr lang="ru-RU" altLang="ru-RU" smtClean="0"/>
              <a:pPr eaLnBrk="1" hangingPunct="1"/>
              <a:t>6</a:t>
            </a:fld>
            <a:endParaRPr lang="ru-RU" altLang="ru-RU" smtClean="0"/>
          </a:p>
        </p:txBody>
      </p:sp>
      <p:sp>
        <p:nvSpPr>
          <p:cNvPr id="1034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FF1DF23-3BD2-4BC6-930D-0A95BCA4D73B}" type="slidenum">
              <a:rPr lang="ru-RU" altLang="ru-RU" smtClean="0"/>
              <a:pPr eaLnBrk="1" hangingPunct="1"/>
              <a:t>60</a:t>
            </a:fld>
            <a:endParaRPr lang="ru-RU" altLang="ru-RU" smtClean="0"/>
          </a:p>
        </p:txBody>
      </p:sp>
      <p:sp>
        <p:nvSpPr>
          <p:cNvPr id="1587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B2B720B-BFDA-436B-9545-95061BB51013}" type="slidenum">
              <a:rPr lang="ru-RU" altLang="ru-RU" smtClean="0"/>
              <a:pPr eaLnBrk="1" hangingPunct="1"/>
              <a:t>61</a:t>
            </a:fld>
            <a:endParaRPr lang="ru-RU" altLang="ru-RU" smtClean="0"/>
          </a:p>
        </p:txBody>
      </p:sp>
      <p:sp>
        <p:nvSpPr>
          <p:cNvPr id="1597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AA9C0A6-C475-4906-ADB8-BC029EAA4943}" type="slidenum">
              <a:rPr lang="ru-RU" altLang="ru-RU" smtClean="0"/>
              <a:pPr eaLnBrk="1" hangingPunct="1"/>
              <a:t>62</a:t>
            </a:fld>
            <a:endParaRPr lang="ru-RU" altLang="ru-RU" smtClean="0"/>
          </a:p>
        </p:txBody>
      </p:sp>
      <p:sp>
        <p:nvSpPr>
          <p:cNvPr id="160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F67E4DB-C345-4B40-98E2-CB52BAA38286}" type="slidenum">
              <a:rPr lang="ru-RU" altLang="ru-RU" smtClean="0"/>
              <a:pPr eaLnBrk="1" hangingPunct="1"/>
              <a:t>63</a:t>
            </a:fld>
            <a:endParaRPr lang="ru-RU" altLang="ru-RU" smtClean="0"/>
          </a:p>
        </p:txBody>
      </p:sp>
      <p:sp>
        <p:nvSpPr>
          <p:cNvPr id="161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2838911-1B09-4585-BC74-5C6719886B52}" type="slidenum">
              <a:rPr lang="ru-RU" altLang="ru-RU" smtClean="0"/>
              <a:pPr eaLnBrk="1" hangingPunct="1"/>
              <a:t>64</a:t>
            </a:fld>
            <a:endParaRPr lang="ru-RU" altLang="ru-RU" smtClean="0"/>
          </a:p>
        </p:txBody>
      </p:sp>
      <p:sp>
        <p:nvSpPr>
          <p:cNvPr id="1628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A494ECC-F1D1-4CAE-A0F7-AD7CB28F4C7E}" type="slidenum">
              <a:rPr lang="ru-RU" altLang="ru-RU" smtClean="0"/>
              <a:pPr eaLnBrk="1" hangingPunct="1"/>
              <a:t>65</a:t>
            </a:fld>
            <a:endParaRPr lang="ru-RU" altLang="ru-RU" smtClean="0"/>
          </a:p>
        </p:txBody>
      </p:sp>
      <p:sp>
        <p:nvSpPr>
          <p:cNvPr id="1638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040AF49-481B-4843-A33C-0E43C6053B1E}" type="slidenum">
              <a:rPr lang="ru-RU" altLang="ru-RU" smtClean="0"/>
              <a:pPr eaLnBrk="1" hangingPunct="1"/>
              <a:t>66</a:t>
            </a:fld>
            <a:endParaRPr lang="ru-RU" altLang="ru-RU" smtClean="0"/>
          </a:p>
        </p:txBody>
      </p:sp>
      <p:sp>
        <p:nvSpPr>
          <p:cNvPr id="164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C4BD89F-9081-4D4F-86D3-EBF477908DA5}" type="slidenum">
              <a:rPr lang="ru-RU" altLang="ru-RU" smtClean="0"/>
              <a:pPr eaLnBrk="1" hangingPunct="1"/>
              <a:t>67</a:t>
            </a:fld>
            <a:endParaRPr lang="ru-RU" altLang="ru-RU" smtClean="0"/>
          </a:p>
        </p:txBody>
      </p:sp>
      <p:sp>
        <p:nvSpPr>
          <p:cNvPr id="1658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BCC77A9-457E-4A5C-8E42-C86877208C7E}" type="slidenum">
              <a:rPr lang="ru-RU" altLang="ru-RU" smtClean="0"/>
              <a:pPr eaLnBrk="1" hangingPunct="1"/>
              <a:t>68</a:t>
            </a:fld>
            <a:endParaRPr lang="ru-RU" altLang="ru-RU" smtClean="0"/>
          </a:p>
        </p:txBody>
      </p:sp>
      <p:sp>
        <p:nvSpPr>
          <p:cNvPr id="166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DA89FA0-6702-40C6-A92A-430C8CBFE868}" type="slidenum">
              <a:rPr lang="ru-RU" altLang="ru-RU" smtClean="0"/>
              <a:pPr eaLnBrk="1" hangingPunct="1"/>
              <a:t>69</a:t>
            </a:fld>
            <a:endParaRPr lang="ru-RU" altLang="ru-RU" smtClean="0"/>
          </a:p>
        </p:txBody>
      </p:sp>
      <p:sp>
        <p:nvSpPr>
          <p:cNvPr id="167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CE9E911-C44F-4B9A-BD3E-A879DBA11B43}" type="slidenum">
              <a:rPr lang="ru-RU" altLang="ru-RU" smtClean="0"/>
              <a:pPr eaLnBrk="1" hangingPunct="1"/>
              <a:t>7</a:t>
            </a:fld>
            <a:endParaRPr lang="ru-RU" altLang="ru-RU" smtClean="0"/>
          </a:p>
        </p:txBody>
      </p:sp>
      <p:sp>
        <p:nvSpPr>
          <p:cNvPr id="1044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8E8FF4B-67AF-44FB-BA8B-CF4043682BAB}" type="slidenum">
              <a:rPr lang="ru-RU" altLang="ru-RU" smtClean="0"/>
              <a:pPr eaLnBrk="1" hangingPunct="1"/>
              <a:t>70</a:t>
            </a:fld>
            <a:endParaRPr lang="ru-RU" altLang="ru-RU" smtClean="0"/>
          </a:p>
        </p:txBody>
      </p:sp>
      <p:sp>
        <p:nvSpPr>
          <p:cNvPr id="168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EB41C2D-AFAB-409B-BABA-655FBBB467C4}" type="slidenum">
              <a:rPr lang="ru-RU" altLang="ru-RU" smtClean="0"/>
              <a:pPr eaLnBrk="1" hangingPunct="1"/>
              <a:t>71</a:t>
            </a:fld>
            <a:endParaRPr lang="ru-RU" altLang="ru-RU" smtClean="0"/>
          </a:p>
        </p:txBody>
      </p:sp>
      <p:sp>
        <p:nvSpPr>
          <p:cNvPr id="169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2CEE02-D45C-4C61-B1EE-686D66107E4D}" type="slidenum">
              <a:rPr lang="ru-RU" altLang="ru-RU" smtClean="0"/>
              <a:pPr eaLnBrk="1" hangingPunct="1"/>
              <a:t>72</a:t>
            </a:fld>
            <a:endParaRPr lang="ru-RU" altLang="ru-RU" smtClean="0"/>
          </a:p>
        </p:txBody>
      </p:sp>
      <p:sp>
        <p:nvSpPr>
          <p:cNvPr id="1710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CC14437-CB9C-46EB-B0D4-25101666CE87}" type="slidenum">
              <a:rPr lang="ru-RU" altLang="ru-RU" smtClean="0"/>
              <a:pPr eaLnBrk="1" hangingPunct="1"/>
              <a:t>73</a:t>
            </a:fld>
            <a:endParaRPr lang="ru-RU" altLang="ru-RU" smtClean="0"/>
          </a:p>
        </p:txBody>
      </p:sp>
      <p:sp>
        <p:nvSpPr>
          <p:cNvPr id="172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A30F550-CD26-4C4A-B1DA-6A307C11A1CB}" type="slidenum">
              <a:rPr lang="ru-RU" altLang="ru-RU" smtClean="0"/>
              <a:pPr eaLnBrk="1" hangingPunct="1"/>
              <a:t>74</a:t>
            </a:fld>
            <a:endParaRPr lang="ru-RU" altLang="ru-RU" smtClean="0"/>
          </a:p>
        </p:txBody>
      </p:sp>
      <p:sp>
        <p:nvSpPr>
          <p:cNvPr id="1730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D4300CC-D307-4DF4-BA5E-40E6FE966B06}" type="slidenum">
              <a:rPr lang="ru-RU" altLang="ru-RU" smtClean="0"/>
              <a:pPr eaLnBrk="1" hangingPunct="1"/>
              <a:t>75</a:t>
            </a:fld>
            <a:endParaRPr lang="ru-RU" altLang="ru-RU" smtClean="0"/>
          </a:p>
        </p:txBody>
      </p:sp>
      <p:sp>
        <p:nvSpPr>
          <p:cNvPr id="174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B67A4AF-8C68-44AC-BF89-A324A1201E76}" type="slidenum">
              <a:rPr lang="ru-RU" altLang="ru-RU" smtClean="0"/>
              <a:pPr eaLnBrk="1" hangingPunct="1"/>
              <a:t>76</a:t>
            </a:fld>
            <a:endParaRPr lang="ru-RU" altLang="ru-RU" smtClean="0"/>
          </a:p>
        </p:txBody>
      </p:sp>
      <p:sp>
        <p:nvSpPr>
          <p:cNvPr id="175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12EA10B-7041-499D-B5C5-0FDE3566F7D1}" type="slidenum">
              <a:rPr lang="ru-RU" altLang="ru-RU" smtClean="0"/>
              <a:pPr eaLnBrk="1" hangingPunct="1"/>
              <a:t>77</a:t>
            </a:fld>
            <a:endParaRPr lang="ru-RU" altLang="ru-RU" smtClean="0"/>
          </a:p>
        </p:txBody>
      </p:sp>
      <p:sp>
        <p:nvSpPr>
          <p:cNvPr id="176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B7500A5-E063-4DBF-80BA-A2371076B3C4}" type="slidenum">
              <a:rPr lang="ru-RU" altLang="ru-RU" smtClean="0"/>
              <a:pPr eaLnBrk="1" hangingPunct="1"/>
              <a:t>78</a:t>
            </a:fld>
            <a:endParaRPr lang="ru-RU" altLang="ru-RU" smtClean="0"/>
          </a:p>
        </p:txBody>
      </p:sp>
      <p:sp>
        <p:nvSpPr>
          <p:cNvPr id="1771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DA2047E-DD61-409B-B06B-84D06E9A53F9}" type="slidenum">
              <a:rPr lang="ru-RU" altLang="ru-RU" smtClean="0"/>
              <a:pPr eaLnBrk="1" hangingPunct="1"/>
              <a:t>79</a:t>
            </a:fld>
            <a:endParaRPr lang="ru-RU" altLang="ru-RU" smtClean="0"/>
          </a:p>
        </p:txBody>
      </p:sp>
      <p:sp>
        <p:nvSpPr>
          <p:cNvPr id="178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CC8F505-7794-4951-BD0E-8F9346F870B3}" type="slidenum">
              <a:rPr lang="ru-RU" altLang="ru-RU" smtClean="0"/>
              <a:pPr eaLnBrk="1" hangingPunct="1"/>
              <a:t>8</a:t>
            </a:fld>
            <a:endParaRPr lang="ru-RU" altLang="ru-RU" smtClean="0"/>
          </a:p>
        </p:txBody>
      </p:sp>
      <p:sp>
        <p:nvSpPr>
          <p:cNvPr id="1054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13BAE4E-4CE5-4865-B95B-5BC72AF63D8D}" type="slidenum">
              <a:rPr lang="ru-RU" altLang="ru-RU" smtClean="0"/>
              <a:pPr eaLnBrk="1" hangingPunct="1"/>
              <a:t>80</a:t>
            </a:fld>
            <a:endParaRPr lang="ru-RU" altLang="ru-RU" smtClean="0"/>
          </a:p>
        </p:txBody>
      </p:sp>
      <p:sp>
        <p:nvSpPr>
          <p:cNvPr id="1792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C727A95-6E2F-4C60-A304-729337412028}" type="slidenum">
              <a:rPr lang="ru-RU" altLang="ru-RU" smtClean="0"/>
              <a:pPr eaLnBrk="1" hangingPunct="1"/>
              <a:t>81</a:t>
            </a:fld>
            <a:endParaRPr lang="ru-RU" altLang="ru-RU" smtClean="0"/>
          </a:p>
        </p:txBody>
      </p:sp>
      <p:sp>
        <p:nvSpPr>
          <p:cNvPr id="180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D7B9ADC-2D32-46D4-9AA8-EC356E327433}" type="slidenum">
              <a:rPr lang="ru-RU" altLang="ru-RU" smtClean="0"/>
              <a:pPr eaLnBrk="1" hangingPunct="1"/>
              <a:t>82</a:t>
            </a:fld>
            <a:endParaRPr lang="ru-RU" altLang="ru-RU" smtClean="0"/>
          </a:p>
        </p:txBody>
      </p:sp>
      <p:sp>
        <p:nvSpPr>
          <p:cNvPr id="1812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03077E0-6C0B-408F-B9CE-714C6796F433}" type="slidenum">
              <a:rPr lang="ru-RU" altLang="ru-RU" smtClean="0"/>
              <a:pPr eaLnBrk="1" hangingPunct="1"/>
              <a:t>83</a:t>
            </a:fld>
            <a:endParaRPr lang="ru-RU" altLang="ru-RU" smtClean="0"/>
          </a:p>
        </p:txBody>
      </p:sp>
      <p:sp>
        <p:nvSpPr>
          <p:cNvPr id="182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F6641E7-A6EB-4913-8B0A-7AC8C72E5F07}" type="slidenum">
              <a:rPr lang="ru-RU" altLang="ru-RU" smtClean="0"/>
              <a:pPr eaLnBrk="1" hangingPunct="1"/>
              <a:t>84</a:t>
            </a:fld>
            <a:endParaRPr lang="ru-RU" altLang="ru-RU" smtClean="0"/>
          </a:p>
        </p:txBody>
      </p:sp>
      <p:sp>
        <p:nvSpPr>
          <p:cNvPr id="1832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C9B097F-00E7-4845-BB33-CA5C3603F7D3}" type="slidenum">
              <a:rPr lang="ru-RU" altLang="ru-RU" smtClean="0"/>
              <a:pPr eaLnBrk="1" hangingPunct="1"/>
              <a:t>85</a:t>
            </a:fld>
            <a:endParaRPr lang="ru-RU" altLang="ru-RU" smtClean="0"/>
          </a:p>
        </p:txBody>
      </p:sp>
      <p:sp>
        <p:nvSpPr>
          <p:cNvPr id="184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8A839E4-872C-44CC-B27F-07426AF9CEE1}" type="slidenum">
              <a:rPr lang="ru-RU" altLang="ru-RU" smtClean="0"/>
              <a:pPr eaLnBrk="1" hangingPunct="1"/>
              <a:t>86</a:t>
            </a:fld>
            <a:endParaRPr lang="ru-RU" altLang="ru-RU" smtClean="0"/>
          </a:p>
        </p:txBody>
      </p:sp>
      <p:sp>
        <p:nvSpPr>
          <p:cNvPr id="1853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34ECC8C-657D-41CE-83D6-0C7C9CE479DA}" type="slidenum">
              <a:rPr lang="ru-RU" altLang="ru-RU" smtClean="0"/>
              <a:pPr eaLnBrk="1" hangingPunct="1"/>
              <a:t>87</a:t>
            </a:fld>
            <a:endParaRPr lang="ru-RU" altLang="ru-RU" smtClean="0"/>
          </a:p>
        </p:txBody>
      </p:sp>
      <p:sp>
        <p:nvSpPr>
          <p:cNvPr id="186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BE39754-94E9-418C-911F-3598CD3CEE3D}" type="slidenum">
              <a:rPr lang="ru-RU" altLang="ru-RU" smtClean="0"/>
              <a:pPr eaLnBrk="1" hangingPunct="1"/>
              <a:t>88</a:t>
            </a:fld>
            <a:endParaRPr lang="ru-RU" altLang="ru-RU" smtClean="0"/>
          </a:p>
        </p:txBody>
      </p:sp>
      <p:sp>
        <p:nvSpPr>
          <p:cNvPr id="1873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27FD562-4BD1-4E56-8800-9B89F4F51FCC}" type="slidenum">
              <a:rPr lang="ru-RU" altLang="ru-RU" smtClean="0"/>
              <a:pPr eaLnBrk="1" hangingPunct="1"/>
              <a:t>89</a:t>
            </a:fld>
            <a:endParaRPr lang="ru-RU" altLang="ru-RU" smtClean="0"/>
          </a:p>
        </p:txBody>
      </p:sp>
      <p:sp>
        <p:nvSpPr>
          <p:cNvPr id="188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335A2B8-A1E1-4536-A5AC-D9D6BE13C0E7}" type="slidenum">
              <a:rPr lang="ru-RU" altLang="ru-RU" smtClean="0"/>
              <a:pPr eaLnBrk="1" hangingPunct="1"/>
              <a:t>9</a:t>
            </a:fld>
            <a:endParaRPr lang="ru-RU" altLang="ru-RU" smtClean="0"/>
          </a:p>
        </p:txBody>
      </p:sp>
      <p:sp>
        <p:nvSpPr>
          <p:cNvPr id="1064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CD024EF-DA58-41E9-86B2-F1CFE1D3244B}" type="slidenum">
              <a:rPr lang="ru-RU" altLang="ru-RU" smtClean="0"/>
              <a:pPr eaLnBrk="1" hangingPunct="1"/>
              <a:t>90</a:t>
            </a:fld>
            <a:endParaRPr lang="ru-RU" altLang="ru-RU" smtClean="0"/>
          </a:p>
        </p:txBody>
      </p:sp>
      <p:sp>
        <p:nvSpPr>
          <p:cNvPr id="1894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E9291A7-D917-4A77-8AC3-ECEB87862103}" type="slidenum">
              <a:rPr lang="ru-RU" altLang="ru-RU" smtClean="0"/>
              <a:pPr eaLnBrk="1" hangingPunct="1"/>
              <a:t>91</a:t>
            </a:fld>
            <a:endParaRPr lang="ru-RU" altLang="ru-RU" smtClean="0"/>
          </a:p>
        </p:txBody>
      </p:sp>
      <p:sp>
        <p:nvSpPr>
          <p:cNvPr id="190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5904A2D-1C89-4F71-8436-B30FDE457778}" type="slidenum">
              <a:rPr lang="ru-RU" altLang="ru-RU" smtClean="0"/>
              <a:pPr eaLnBrk="1" hangingPunct="1"/>
              <a:t>92</a:t>
            </a:fld>
            <a:endParaRPr lang="ru-RU" altLang="ru-RU" smtClean="0"/>
          </a:p>
        </p:txBody>
      </p:sp>
      <p:sp>
        <p:nvSpPr>
          <p:cNvPr id="1914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2AE7C03-D232-45F7-BD42-B86D732C7CC8}" type="slidenum">
              <a:rPr lang="ru-RU" altLang="ru-RU" smtClean="0"/>
              <a:pPr eaLnBrk="1" hangingPunct="1"/>
              <a:t>93</a:t>
            </a:fld>
            <a:endParaRPr lang="ru-RU" altLang="ru-RU" smtClean="0"/>
          </a:p>
        </p:txBody>
      </p:sp>
      <p:sp>
        <p:nvSpPr>
          <p:cNvPr id="192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E335A-97FC-496F-881F-A3725BD469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637095"/>
      </p:ext>
    </p:extLst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534A-D816-43E1-B34F-D187A3965D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275788"/>
      </p:ext>
    </p:extLst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9F9A7-0F12-4A32-9506-42A15A1624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70937"/>
      </p:ext>
    </p:extLst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51308-9D1E-4533-8447-A879977894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825518"/>
      </p:ext>
    </p:extLst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A81D4-507D-45D7-BD98-D9FCC10F41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944431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FD66A-5A99-4A26-BB63-43D5F83715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234430"/>
      </p:ext>
    </p:extLst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85A1F-3198-4966-8789-2771052C5D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195678"/>
      </p:ext>
    </p:extLst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7B80C-67B9-4018-9901-E93BBEADDD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323849"/>
      </p:ext>
    </p:extLst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ABBF6-09D3-4FB1-8E80-F390459940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496938"/>
      </p:ext>
    </p:extLst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7A77A-E50D-4712-A9CF-F191EB0BAB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21923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69596-17E1-4B5F-933F-4388D0B490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896017"/>
      </p:ext>
    </p:extLst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1D480E3-1057-4197-BE05-0F33F2FEF6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jpe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4.jpe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4.jpeg"/><Relationship Id="rId5" Type="http://schemas.openxmlformats.org/officeDocument/2006/relationships/image" Target="../media/image55.jpe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8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9.jpeg"/><Relationship Id="rId5" Type="http://schemas.openxmlformats.org/officeDocument/2006/relationships/image" Target="../media/image70.jpeg"/><Relationship Id="rId4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8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2.jpeg"/><Relationship Id="rId5" Type="http://schemas.openxmlformats.org/officeDocument/2006/relationships/image" Target="../media/image93.jpeg"/><Relationship Id="rId4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846388" y="2781300"/>
            <a:ext cx="3444875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4000" b="1">
                <a:solidFill>
                  <a:schemeClr val="bg1"/>
                </a:solidFill>
              </a:rPr>
              <a:t>ТЕДАрмения</a:t>
            </a:r>
            <a:endParaRPr lang="en-US" altLang="ru-RU" sz="4000" b="1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ru-RU" sz="2400" b="1">
                <a:solidFill>
                  <a:schemeClr val="bg1"/>
                </a:solidFill>
              </a:rPr>
              <a:t>9</a:t>
            </a:r>
            <a:r>
              <a:rPr lang="ru-RU" altLang="ru-RU" sz="2400" b="1">
                <a:solidFill>
                  <a:schemeClr val="bg1"/>
                </a:solidFill>
              </a:rPr>
              <a:t>-ая часть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3" name="09_6_Shedevry-etnicheskoy-muzyki---Armyanskiy-duduk-Hovi-Ganch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975" y="105273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74" grpId="0"/>
      <p:bldP spid="307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SCN27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DSCN27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SCN27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DSCN27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SCN27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DSCN27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SCN27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DSCN27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SCN27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DSCN27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SCN27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DSCN27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SCN27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DSCN27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SCN26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DSCN278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09_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1950" y="1086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SCN26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DSCN26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SCN27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DSCN26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SCN28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09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2520" y="141277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SCN27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DSCN27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SCN27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DSCN279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SCN27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DSCN279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SCN28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 descr="DSCN27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SCN28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DSCN28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SCN28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DSCN28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SCN28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DSCN28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SCN28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 descr="DSCN28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SCN279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DSCN28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09_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4975" y="134076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SCN27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 descr="DSCN279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SCN27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DSCN27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DSCN28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717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2" dur="9000" fill="hold"/>
                                        <p:tgtEl>
                                          <p:spTgt spid="7171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SCN27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DSCN27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 descr="DSCN279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0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 descr="0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09_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4975" y="134076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SCN28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 descr="DSCN28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Nor_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 descr="0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Nor_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 descr="Nor_0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Nor_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 descr="Nor_0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Nor_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 descr="Nor_0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Nor_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3" descr="Nor_0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SCN27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DSCN27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9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Nor_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 descr="Nor_0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Nor_0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3" descr="Nor_0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Nor_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 descr="Nor_0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Nor_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3" descr="Nor_00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Nor_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 descr="Nor_00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Nor_0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3" descr="Nor_0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Nor_0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 descr="Nor_0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Nor_0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 descr="Nor_0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Nor_0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3" descr="Nor_0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Nor_0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3" descr="Nor_0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SCN27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DSCN27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09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400" y="14847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Nor_0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 descr="Nor_0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Nor_0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 descr="Nor_0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Nor_00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 descr="Nor_00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09_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4013" y="1268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Nor_0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3" descr="Nor_0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4" descr="Nor_00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8000" fill="hold"/>
                                        <p:tgtEl>
                                          <p:spTgt spid="109571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8000" fill="hold"/>
                                        <p:tgtEl>
                                          <p:spTgt spid="109571"/>
                                        </p:tgtEl>
                                      </p:cBhvr>
                                      <p:by x="10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01874E-6 L 0.0158 -0.13648 " pathEditMode="relative" rAng="0" ptsTypes="AA">
                                      <p:cBhvr>
                                        <p:cTn id="13" dur="80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682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Nor_0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3" descr="Nor_0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SCN29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3" descr="Nor_00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4" descr="Nor_00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09_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0853" y="1268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9" dur="8000" fill="hold"/>
                                        <p:tgtEl>
                                          <p:spTgt spid="11366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-3.01874E-6 L 0.11024 -0.24126 " pathEditMode="relative" rAng="0" ptsTypes="AA">
                                      <p:cBhvr>
                                        <p:cTn id="11" dur="80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-120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SCN29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3" descr="DSCN29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SCN29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3" name="Picture 3" descr="DSCN29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SCN29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3" descr="DSCN29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SCN29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3" descr="DSCN29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-396875" y="0"/>
            <a:ext cx="10185400" cy="6858000"/>
            <a:chOff x="-250" y="0"/>
            <a:chExt cx="6416" cy="4320"/>
          </a:xfrm>
        </p:grpSpPr>
        <p:pic>
          <p:nvPicPr>
            <p:cNvPr id="7172" name="Picture 3" descr="DSCN275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0" y="0"/>
              <a:ext cx="324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3" name="Picture 4" descr="DSCN275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0"/>
              <a:ext cx="3241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17" name="Picture 5" descr="DSCN27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SCN29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3" descr="DSCN29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SCN29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3" descr="DSCN29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SCN29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3" name="Picture 3" descr="DSCN29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28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DSCN29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3" descr="DSCN29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SCN29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Picture 3" descr="DSCN29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32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SCN29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7" name="Picture 3" descr="DSCN29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09_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4975" y="14847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SCN29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5" name="Picture 3" descr="DSCN29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SCN29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3" descr="DSCN29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8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SCN29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1" name="Picture 3" descr="DSCN29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DSCN29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9" name="Picture 3" descr="DSCN29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42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SCN27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396875" y="0"/>
            <a:ext cx="10185400" cy="6858000"/>
            <a:chOff x="-250" y="0"/>
            <a:chExt cx="6416" cy="4320"/>
          </a:xfrm>
        </p:grpSpPr>
        <p:pic>
          <p:nvPicPr>
            <p:cNvPr id="8196" name="Picture 4" descr="DSCN275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0" y="0"/>
              <a:ext cx="324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" name="Picture 5" descr="DSCN275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0"/>
              <a:ext cx="3241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SCN29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7" name="Picture 3" descr="DSCN29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44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DSCN29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5" name="Picture 3" descr="DSCN29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6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SCN29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3" name="Picture 3" descr="DSCN29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8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DSCN29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1" name="Picture 3" descr="DSCN296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0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SCN29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79" name="Picture 3" descr="DSCN29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52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SCN29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7" name="Picture 3" descr="DSCN296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4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SCN29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5" name="Picture 3" descr="DSCN29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DSCN29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3" name="Picture 3" descr="DSCN298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DSCN29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1" name="Picture 3" descr="DSCN298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0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DSCN29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0"/>
            <a:ext cx="5145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19" name="Picture 3" descr="DSCN29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SCN27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DSCN27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DSCN29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0"/>
            <a:ext cx="5145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3" descr="DSCN29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0"/>
            <a:ext cx="5145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SCN29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0"/>
            <a:ext cx="5145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5" name="Picture 3" descr="DSCN29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0"/>
            <a:ext cx="5145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6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SCN29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3" name="Picture 3" descr="DSCN29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0"/>
            <a:ext cx="5145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8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SCN3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3" descr="DSCN29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2" name="Picture 4" descr="DSCN30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SCN3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9" name="Picture 3" descr="DSCN30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SCN30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7" name="Picture 3" descr="DSCN3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DSCN3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5" name="Picture 3" descr="DSCN30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DSCN30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3" name="Picture 3" descr="DSCN30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09_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0980" y="105273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DSCN30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1" name="Picture 3" descr="DSCN30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DSCN30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299" name="Picture 3" descr="DSCN30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83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SCN27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DSCN27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DSCN3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47" name="Picture 3" descr="DSCN30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85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DSCN3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5" name="Picture 3" descr="DSCN30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87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3203575" y="2781300"/>
            <a:ext cx="2728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конец </a:t>
            </a:r>
            <a:r>
              <a:rPr lang="en-US" altLang="ru-RU" sz="2400" b="1">
                <a:solidFill>
                  <a:schemeClr val="bg1"/>
                </a:solidFill>
              </a:rPr>
              <a:t>9</a:t>
            </a:r>
            <a:r>
              <a:rPr lang="ru-RU" altLang="ru-RU" sz="2400" b="1">
                <a:solidFill>
                  <a:schemeClr val="bg1"/>
                </a:solidFill>
              </a:rPr>
              <a:t>-ой части</a:t>
            </a:r>
          </a:p>
        </p:txBody>
      </p:sp>
      <p:pic>
        <p:nvPicPr>
          <p:cNvPr id="189443" name="Picture 3" descr="DSCN3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3203575" y="2781300"/>
            <a:ext cx="2728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конец </a:t>
            </a:r>
            <a:r>
              <a:rPr lang="en-US" altLang="ru-RU" sz="2400" b="1">
                <a:solidFill>
                  <a:schemeClr val="bg1"/>
                </a:solidFill>
              </a:rPr>
              <a:t>9</a:t>
            </a:r>
            <a:r>
              <a:rPr lang="ru-RU" altLang="ru-RU" sz="2400" b="1">
                <a:solidFill>
                  <a:schemeClr val="bg1"/>
                </a:solidFill>
              </a:rPr>
              <a:t>-ой части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1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0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105</Words>
  <Application>Microsoft Office PowerPoint</Application>
  <PresentationFormat>Экран (4:3)</PresentationFormat>
  <Paragraphs>97</Paragraphs>
  <Slides>93</Slides>
  <Notes>93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95" baseType="lpstr">
      <vt:lpstr>Arial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Бурдонов</dc:creator>
  <cp:lastModifiedBy>igor</cp:lastModifiedBy>
  <cp:revision>312</cp:revision>
  <dcterms:created xsi:type="dcterms:W3CDTF">2013-05-24T16:14:35Z</dcterms:created>
  <dcterms:modified xsi:type="dcterms:W3CDTF">2024-03-17T18:38:20Z</dcterms:modified>
</cp:coreProperties>
</file>