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53"/>
  </p:notesMasterIdLst>
  <p:sldIdLst>
    <p:sldId id="1258" r:id="rId2"/>
    <p:sldId id="1271" r:id="rId3"/>
    <p:sldId id="1270" r:id="rId4"/>
    <p:sldId id="1309" r:id="rId5"/>
    <p:sldId id="1296" r:id="rId6"/>
    <p:sldId id="1272" r:id="rId7"/>
    <p:sldId id="1273" r:id="rId8"/>
    <p:sldId id="1274" r:id="rId9"/>
    <p:sldId id="1276" r:id="rId10"/>
    <p:sldId id="1275" r:id="rId11"/>
    <p:sldId id="1277" r:id="rId12"/>
    <p:sldId id="1278" r:id="rId13"/>
    <p:sldId id="1279" r:id="rId14"/>
    <p:sldId id="1259" r:id="rId15"/>
    <p:sldId id="1267" r:id="rId16"/>
    <p:sldId id="1260" r:id="rId17"/>
    <p:sldId id="1268" r:id="rId18"/>
    <p:sldId id="1298" r:id="rId19"/>
    <p:sldId id="1297" r:id="rId20"/>
    <p:sldId id="1304" r:id="rId21"/>
    <p:sldId id="1303" r:id="rId22"/>
    <p:sldId id="1263" r:id="rId23"/>
    <p:sldId id="1266" r:id="rId24"/>
    <p:sldId id="1261" r:id="rId25"/>
    <p:sldId id="1262" r:id="rId26"/>
    <p:sldId id="1264" r:id="rId27"/>
    <p:sldId id="1265" r:id="rId28"/>
    <p:sldId id="1269" r:id="rId29"/>
    <p:sldId id="1299" r:id="rId30"/>
    <p:sldId id="1300" r:id="rId31"/>
    <p:sldId id="1301" r:id="rId32"/>
    <p:sldId id="1302" r:id="rId33"/>
    <p:sldId id="1288" r:id="rId34"/>
    <p:sldId id="1289" r:id="rId35"/>
    <p:sldId id="1290" r:id="rId36"/>
    <p:sldId id="1307" r:id="rId37"/>
    <p:sldId id="1308" r:id="rId38"/>
    <p:sldId id="1306" r:id="rId39"/>
    <p:sldId id="1291" r:id="rId40"/>
    <p:sldId id="1292" r:id="rId41"/>
    <p:sldId id="1293" r:id="rId42"/>
    <p:sldId id="1294" r:id="rId43"/>
    <p:sldId id="1295" r:id="rId44"/>
    <p:sldId id="1305" r:id="rId45"/>
    <p:sldId id="1280" r:id="rId46"/>
    <p:sldId id="1281" r:id="rId47"/>
    <p:sldId id="1282" r:id="rId48"/>
    <p:sldId id="1283" r:id="rId49"/>
    <p:sldId id="1284" r:id="rId50"/>
    <p:sldId id="1285" r:id="rId51"/>
    <p:sldId id="1286" r:id="rId52"/>
  </p:sldIdLst>
  <p:sldSz cx="9144000" cy="6858000" type="screen4x3"/>
  <p:notesSz cx="6781800" cy="9918700"/>
  <p:embeddedFontLst>
    <p:embeddedFont>
      <p:font typeface="Euclid Fraktur" pitchFamily="66" charset="0"/>
      <p:regular r:id="rId54"/>
      <p:bold r:id="rId55"/>
    </p:embeddedFont>
    <p:embeddedFont>
      <p:font typeface="Euclid Symbol" pitchFamily="18" charset="2"/>
      <p:regular r:id="rId56"/>
      <p:boldItalic r:id="rId57"/>
    </p:embeddedFont>
    <p:embeddedFont>
      <p:font typeface="Wingdings 3" pitchFamily="18" charset="2"/>
      <p:regular r:id="rId58"/>
    </p:embeddedFont>
    <p:embeddedFont>
      <p:font typeface="Euclid Math One" pitchFamily="18" charset="2"/>
      <p:regular r:id="rId59"/>
      <p:bold r:id="rId60"/>
    </p:embeddedFont>
    <p:embeddedFont>
      <p:font typeface="Euclid Math Two" pitchFamily="18" charset="2"/>
      <p:regular r:id="rId61"/>
      <p:bold r:id="rId62"/>
    </p:embeddedFont>
    <p:embeddedFont>
      <p:font typeface="新細明體" pitchFamily="18" charset="-120"/>
      <p:regular r:id="rId63"/>
    </p:embeddedFont>
    <p:embeddedFont>
      <p:font typeface="Webdings" pitchFamily="18" charset="2"/>
      <p:regular r:id="rId64"/>
    </p:embeddedFont>
  </p:embeddedFontLst>
  <p:defaultTextStyle>
    <a:defPPr>
      <a:defRPr lang="ru-RU"/>
    </a:defPPr>
    <a:lvl1pPr algn="just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1pPr>
    <a:lvl2pPr marL="457200" algn="just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2pPr>
    <a:lvl3pPr marL="914400" algn="just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3pPr>
    <a:lvl4pPr marL="1371600" algn="just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4pPr>
    <a:lvl5pPr marL="1828800" algn="just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0C0C0"/>
    <a:srgbClr val="F9F7C7"/>
    <a:srgbClr val="B2B2B2"/>
    <a:srgbClr val="DDDDDD"/>
    <a:srgbClr val="EAEAEA"/>
    <a:srgbClr val="FF99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8" autoAdjust="0"/>
    <p:restoredTop sz="93341" autoAdjust="0"/>
  </p:normalViewPr>
  <p:slideViewPr>
    <p:cSldViewPr>
      <p:cViewPr varScale="1">
        <p:scale>
          <a:sx n="113" d="100"/>
          <a:sy n="113" d="100"/>
        </p:scale>
        <p:origin x="-169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1700"/>
            <a:ext cx="5426075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fld id="{C017CB8D-23C3-4AB9-9B1A-7A99F32BB93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2987FD-73E5-441D-87A4-8AEADC2EE231}" type="slidenum">
              <a:rPr lang="ru-RU"/>
              <a:pPr/>
              <a:t>1</a:t>
            </a:fld>
            <a:endParaRPr lang="ru-RU"/>
          </a:p>
        </p:txBody>
      </p:sp>
      <p:sp>
        <p:nvSpPr>
          <p:cNvPr id="266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27BCC6-A1D4-4769-8E43-F640A9A2D27C}" type="slidenum">
              <a:rPr lang="ru-RU"/>
              <a:pPr/>
              <a:t>10</a:t>
            </a:fld>
            <a:endParaRPr lang="ru-RU"/>
          </a:p>
        </p:txBody>
      </p:sp>
      <p:sp>
        <p:nvSpPr>
          <p:cNvPr id="269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680DC3-F08C-4EF5-9752-BC1F872FC9B9}" type="slidenum">
              <a:rPr lang="ru-RU"/>
              <a:pPr/>
              <a:t>11</a:t>
            </a:fld>
            <a:endParaRPr lang="ru-RU"/>
          </a:p>
        </p:txBody>
      </p:sp>
      <p:sp>
        <p:nvSpPr>
          <p:cNvPr id="270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5E1760-D325-4B2B-8632-04EC6E0576D7}" type="slidenum">
              <a:rPr lang="ru-RU"/>
              <a:pPr/>
              <a:t>12</a:t>
            </a:fld>
            <a:endParaRPr lang="ru-RU"/>
          </a:p>
        </p:txBody>
      </p:sp>
      <p:sp>
        <p:nvSpPr>
          <p:cNvPr id="270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DFB78C-4C93-4606-8B10-CC7C7DC1629A}" type="slidenum">
              <a:rPr lang="ru-RU"/>
              <a:pPr/>
              <a:t>13</a:t>
            </a:fld>
            <a:endParaRPr lang="ru-RU"/>
          </a:p>
        </p:txBody>
      </p:sp>
      <p:sp>
        <p:nvSpPr>
          <p:cNvPr id="270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341B05-4C5D-41FC-A2E9-D37AA95D4FF6}" type="slidenum">
              <a:rPr lang="ru-RU"/>
              <a:pPr/>
              <a:t>14</a:t>
            </a:fld>
            <a:endParaRPr lang="ru-RU"/>
          </a:p>
        </p:txBody>
      </p:sp>
      <p:sp>
        <p:nvSpPr>
          <p:cNvPr id="266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A4DFA-AA8B-4B09-880A-3326779E96E5}" type="slidenum">
              <a:rPr lang="ru-RU"/>
              <a:pPr/>
              <a:t>15</a:t>
            </a:fld>
            <a:endParaRPr lang="ru-RU"/>
          </a:p>
        </p:txBody>
      </p:sp>
      <p:sp>
        <p:nvSpPr>
          <p:cNvPr id="268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CFDD48-74E1-4530-A841-BF284EF185CF}" type="slidenum">
              <a:rPr lang="ru-RU"/>
              <a:pPr/>
              <a:t>16</a:t>
            </a:fld>
            <a:endParaRPr lang="ru-RU"/>
          </a:p>
        </p:txBody>
      </p:sp>
      <p:sp>
        <p:nvSpPr>
          <p:cNvPr id="266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75A919-456D-41F0-95D8-67428D5216D5}" type="slidenum">
              <a:rPr lang="ru-RU"/>
              <a:pPr/>
              <a:t>17</a:t>
            </a:fld>
            <a:endParaRPr lang="ru-RU"/>
          </a:p>
        </p:txBody>
      </p:sp>
      <p:sp>
        <p:nvSpPr>
          <p:cNvPr id="268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C03A86-77BF-4F37-AEA2-08EDF79BB6DA}" type="slidenum">
              <a:rPr lang="ru-RU"/>
              <a:pPr/>
              <a:t>18</a:t>
            </a:fld>
            <a:endParaRPr lang="ru-RU"/>
          </a:p>
        </p:txBody>
      </p:sp>
      <p:sp>
        <p:nvSpPr>
          <p:cNvPr id="274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C02778-D926-4D8F-8644-3514BD4FEDDE}" type="slidenum">
              <a:rPr lang="ru-RU"/>
              <a:pPr/>
              <a:t>19</a:t>
            </a:fld>
            <a:endParaRPr lang="ru-RU"/>
          </a:p>
        </p:txBody>
      </p:sp>
      <p:sp>
        <p:nvSpPr>
          <p:cNvPr id="274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9318A8-E754-42BF-8743-D5BCBEC181C7}" type="slidenum">
              <a:rPr lang="ru-RU"/>
              <a:pPr/>
              <a:t>2</a:t>
            </a:fld>
            <a:endParaRPr lang="ru-RU"/>
          </a:p>
        </p:txBody>
      </p:sp>
      <p:sp>
        <p:nvSpPr>
          <p:cNvPr id="269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906FEE-40E8-4C3E-BBBA-410CA558E99E}" type="slidenum">
              <a:rPr lang="ru-RU"/>
              <a:pPr/>
              <a:t>20</a:t>
            </a:fld>
            <a:endParaRPr lang="ru-RU"/>
          </a:p>
        </p:txBody>
      </p:sp>
      <p:sp>
        <p:nvSpPr>
          <p:cNvPr id="275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2EAE0-A05A-428E-8F3A-2F9401BFB539}" type="slidenum">
              <a:rPr lang="ru-RU"/>
              <a:pPr/>
              <a:t>21</a:t>
            </a:fld>
            <a:endParaRPr lang="ru-RU"/>
          </a:p>
        </p:txBody>
      </p:sp>
      <p:sp>
        <p:nvSpPr>
          <p:cNvPr id="275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DEC6C6-075F-40ED-B288-D9D8A35ED54B}" type="slidenum">
              <a:rPr lang="ru-RU"/>
              <a:pPr/>
              <a:t>22</a:t>
            </a:fld>
            <a:endParaRPr lang="ru-RU"/>
          </a:p>
        </p:txBody>
      </p:sp>
      <p:sp>
        <p:nvSpPr>
          <p:cNvPr id="267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202C6-EE4B-46FA-BADD-81C620426B24}" type="slidenum">
              <a:rPr lang="ru-RU"/>
              <a:pPr/>
              <a:t>23</a:t>
            </a:fld>
            <a:endParaRPr lang="ru-RU"/>
          </a:p>
        </p:txBody>
      </p:sp>
      <p:sp>
        <p:nvSpPr>
          <p:cNvPr id="267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A867A7-5196-4593-8AB6-D14039CF276F}" type="slidenum">
              <a:rPr lang="ru-RU"/>
              <a:pPr/>
              <a:t>24</a:t>
            </a:fld>
            <a:endParaRPr lang="ru-RU"/>
          </a:p>
        </p:txBody>
      </p:sp>
      <p:sp>
        <p:nvSpPr>
          <p:cNvPr id="266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289F8B-CCF9-4372-9B59-A4F0A6A07B35}" type="slidenum">
              <a:rPr lang="ru-RU"/>
              <a:pPr/>
              <a:t>25</a:t>
            </a:fld>
            <a:endParaRPr lang="ru-RU"/>
          </a:p>
        </p:txBody>
      </p:sp>
      <p:sp>
        <p:nvSpPr>
          <p:cNvPr id="267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160F8D-8977-44A7-AEA5-E1461FB8742B}" type="slidenum">
              <a:rPr lang="ru-RU"/>
              <a:pPr/>
              <a:t>26</a:t>
            </a:fld>
            <a:endParaRPr lang="ru-RU"/>
          </a:p>
        </p:txBody>
      </p:sp>
      <p:sp>
        <p:nvSpPr>
          <p:cNvPr id="267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AAC4C4-C36F-44F1-A792-6AFACCCDFB2C}" type="slidenum">
              <a:rPr lang="ru-RU"/>
              <a:pPr/>
              <a:t>27</a:t>
            </a:fld>
            <a:endParaRPr lang="ru-RU"/>
          </a:p>
        </p:txBody>
      </p:sp>
      <p:sp>
        <p:nvSpPr>
          <p:cNvPr id="267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41AC5-15B1-4166-B890-F7521463B29D}" type="slidenum">
              <a:rPr lang="ru-RU"/>
              <a:pPr/>
              <a:t>28</a:t>
            </a:fld>
            <a:endParaRPr lang="ru-RU"/>
          </a:p>
        </p:txBody>
      </p:sp>
      <p:sp>
        <p:nvSpPr>
          <p:cNvPr id="268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E5212D-677D-4455-BF10-5AE39703563A}" type="slidenum">
              <a:rPr lang="ru-RU"/>
              <a:pPr/>
              <a:t>29</a:t>
            </a:fld>
            <a:endParaRPr lang="ru-RU"/>
          </a:p>
        </p:txBody>
      </p:sp>
      <p:sp>
        <p:nvSpPr>
          <p:cNvPr id="274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04D59F-EFCA-4A91-A842-7646A15A4C70}" type="slidenum">
              <a:rPr lang="ru-RU"/>
              <a:pPr/>
              <a:t>3</a:t>
            </a:fld>
            <a:endParaRPr lang="ru-RU"/>
          </a:p>
        </p:txBody>
      </p:sp>
      <p:sp>
        <p:nvSpPr>
          <p:cNvPr id="268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83D2AA-0F9D-4296-9EF9-7B7474F14C00}" type="slidenum">
              <a:rPr lang="ru-RU"/>
              <a:pPr/>
              <a:t>30</a:t>
            </a:fld>
            <a:endParaRPr lang="ru-RU"/>
          </a:p>
        </p:txBody>
      </p:sp>
      <p:sp>
        <p:nvSpPr>
          <p:cNvPr id="274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5A7ED-6643-407C-A619-B10C466F7977}" type="slidenum">
              <a:rPr lang="ru-RU"/>
              <a:pPr/>
              <a:t>31</a:t>
            </a:fld>
            <a:endParaRPr lang="ru-RU"/>
          </a:p>
        </p:txBody>
      </p:sp>
      <p:sp>
        <p:nvSpPr>
          <p:cNvPr id="275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FD1C16-BCCA-4C63-9E38-26DFC93C1A8E}" type="slidenum">
              <a:rPr lang="ru-RU"/>
              <a:pPr/>
              <a:t>32</a:t>
            </a:fld>
            <a:endParaRPr lang="ru-RU"/>
          </a:p>
        </p:txBody>
      </p:sp>
      <p:sp>
        <p:nvSpPr>
          <p:cNvPr id="275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29570F-107C-4A91-94C7-0AAA04397244}" type="slidenum">
              <a:rPr lang="ru-RU"/>
              <a:pPr/>
              <a:t>33</a:t>
            </a:fld>
            <a:endParaRPr lang="ru-RU"/>
          </a:p>
        </p:txBody>
      </p:sp>
      <p:sp>
        <p:nvSpPr>
          <p:cNvPr id="272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ABD82-9449-4816-A822-1D386053EE41}" type="slidenum">
              <a:rPr lang="ru-RU"/>
              <a:pPr/>
              <a:t>34</a:t>
            </a:fld>
            <a:endParaRPr lang="ru-RU"/>
          </a:p>
        </p:txBody>
      </p:sp>
      <p:sp>
        <p:nvSpPr>
          <p:cNvPr id="272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C6675E-7C0D-47C6-B79B-521E1E06BAC1}" type="slidenum">
              <a:rPr lang="ru-RU"/>
              <a:pPr/>
              <a:t>35</a:t>
            </a:fld>
            <a:endParaRPr lang="ru-RU"/>
          </a:p>
        </p:txBody>
      </p:sp>
      <p:sp>
        <p:nvSpPr>
          <p:cNvPr id="272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F3BA2A-F3A1-4017-8DEE-F04C321F1604}" type="slidenum">
              <a:rPr lang="ru-RU"/>
              <a:pPr/>
              <a:t>36</a:t>
            </a:fld>
            <a:endParaRPr lang="ru-RU"/>
          </a:p>
        </p:txBody>
      </p:sp>
      <p:sp>
        <p:nvSpPr>
          <p:cNvPr id="276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9FE886-0A52-45B6-9FC6-6F82298DA536}" type="slidenum">
              <a:rPr lang="ru-RU"/>
              <a:pPr/>
              <a:t>37</a:t>
            </a:fld>
            <a:endParaRPr lang="ru-RU"/>
          </a:p>
        </p:txBody>
      </p:sp>
      <p:sp>
        <p:nvSpPr>
          <p:cNvPr id="276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E4D9C-EEFB-44A7-9DAA-F4F0415C8C7F}" type="slidenum">
              <a:rPr lang="ru-RU"/>
              <a:pPr/>
              <a:t>38</a:t>
            </a:fld>
            <a:endParaRPr lang="ru-RU"/>
          </a:p>
        </p:txBody>
      </p:sp>
      <p:sp>
        <p:nvSpPr>
          <p:cNvPr id="276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AB36B3-074E-42B7-8168-2B8BDCD9F823}" type="slidenum">
              <a:rPr lang="ru-RU"/>
              <a:pPr/>
              <a:t>39</a:t>
            </a:fld>
            <a:endParaRPr lang="ru-RU"/>
          </a:p>
        </p:txBody>
      </p:sp>
      <p:sp>
        <p:nvSpPr>
          <p:cNvPr id="273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8816B-47CB-40EF-9DE3-D7CF2B85A092}" type="slidenum">
              <a:rPr lang="ru-RU"/>
              <a:pPr/>
              <a:t>4</a:t>
            </a:fld>
            <a:endParaRPr lang="ru-RU"/>
          </a:p>
        </p:txBody>
      </p:sp>
      <p:sp>
        <p:nvSpPr>
          <p:cNvPr id="277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B9228-5582-41D8-812A-301C9FB2F2FB}" type="slidenum">
              <a:rPr lang="ru-RU"/>
              <a:pPr/>
              <a:t>40</a:t>
            </a:fld>
            <a:endParaRPr lang="ru-RU"/>
          </a:p>
        </p:txBody>
      </p:sp>
      <p:sp>
        <p:nvSpPr>
          <p:cNvPr id="273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91FA28-87BF-4953-ABFB-695D2D7D9CD7}" type="slidenum">
              <a:rPr lang="ru-RU"/>
              <a:pPr/>
              <a:t>41</a:t>
            </a:fld>
            <a:endParaRPr lang="ru-RU"/>
          </a:p>
        </p:txBody>
      </p:sp>
      <p:sp>
        <p:nvSpPr>
          <p:cNvPr id="273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0D57CF-5CA5-41FC-889D-F9F65011EA78}" type="slidenum">
              <a:rPr lang="ru-RU"/>
              <a:pPr/>
              <a:t>42</a:t>
            </a:fld>
            <a:endParaRPr lang="ru-RU"/>
          </a:p>
        </p:txBody>
      </p:sp>
      <p:sp>
        <p:nvSpPr>
          <p:cNvPr id="273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CBBC79-F0E4-43F7-AAB5-C637F1380C2F}" type="slidenum">
              <a:rPr lang="ru-RU"/>
              <a:pPr/>
              <a:t>43</a:t>
            </a:fld>
            <a:endParaRPr lang="ru-RU"/>
          </a:p>
        </p:txBody>
      </p:sp>
      <p:sp>
        <p:nvSpPr>
          <p:cNvPr id="273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C5EDD8-FE6B-4E79-90A4-2D59AB2AFB2F}" type="slidenum">
              <a:rPr lang="ru-RU"/>
              <a:pPr/>
              <a:t>44</a:t>
            </a:fld>
            <a:endParaRPr lang="ru-RU"/>
          </a:p>
        </p:txBody>
      </p:sp>
      <p:sp>
        <p:nvSpPr>
          <p:cNvPr id="275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C6A7BE-D67D-47D2-B675-E4497928DC0E}" type="slidenum">
              <a:rPr lang="ru-RU"/>
              <a:pPr/>
              <a:t>45</a:t>
            </a:fld>
            <a:endParaRPr lang="ru-RU"/>
          </a:p>
        </p:txBody>
      </p:sp>
      <p:sp>
        <p:nvSpPr>
          <p:cNvPr id="270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D1C93A-AEA4-4A87-B6DC-5E18FD713255}" type="slidenum">
              <a:rPr lang="ru-RU"/>
              <a:pPr/>
              <a:t>46</a:t>
            </a:fld>
            <a:endParaRPr lang="ru-RU"/>
          </a:p>
        </p:txBody>
      </p:sp>
      <p:sp>
        <p:nvSpPr>
          <p:cNvPr id="271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73E3C6-6EFF-4C3A-B2A4-DD3934C6B5E5}" type="slidenum">
              <a:rPr lang="ru-RU"/>
              <a:pPr/>
              <a:t>47</a:t>
            </a:fld>
            <a:endParaRPr lang="ru-RU"/>
          </a:p>
        </p:txBody>
      </p:sp>
      <p:sp>
        <p:nvSpPr>
          <p:cNvPr id="271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494AA-02B8-45ED-B0E5-267D824E430D}" type="slidenum">
              <a:rPr lang="ru-RU"/>
              <a:pPr/>
              <a:t>48</a:t>
            </a:fld>
            <a:endParaRPr lang="ru-RU"/>
          </a:p>
        </p:txBody>
      </p:sp>
      <p:sp>
        <p:nvSpPr>
          <p:cNvPr id="271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E53C39-86CA-4537-AAF4-2A6D4B9F58BF}" type="slidenum">
              <a:rPr lang="ru-RU"/>
              <a:pPr/>
              <a:t>49</a:t>
            </a:fld>
            <a:endParaRPr lang="ru-RU"/>
          </a:p>
        </p:txBody>
      </p:sp>
      <p:sp>
        <p:nvSpPr>
          <p:cNvPr id="271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6EAE45-6F6C-4726-9F7F-4B1CA575CA36}" type="slidenum">
              <a:rPr lang="ru-RU"/>
              <a:pPr/>
              <a:t>5</a:t>
            </a:fld>
            <a:endParaRPr lang="ru-RU"/>
          </a:p>
        </p:txBody>
      </p:sp>
      <p:sp>
        <p:nvSpPr>
          <p:cNvPr id="274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91013B-9F0B-42AF-83D6-42F25EC175BE}" type="slidenum">
              <a:rPr lang="ru-RU"/>
              <a:pPr/>
              <a:t>50</a:t>
            </a:fld>
            <a:endParaRPr lang="ru-RU"/>
          </a:p>
        </p:txBody>
      </p:sp>
      <p:sp>
        <p:nvSpPr>
          <p:cNvPr id="271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A8FC0C-A678-4378-B59D-D5F98D977104}" type="slidenum">
              <a:rPr lang="ru-RU"/>
              <a:pPr/>
              <a:t>51</a:t>
            </a:fld>
            <a:endParaRPr lang="ru-RU"/>
          </a:p>
        </p:txBody>
      </p:sp>
      <p:sp>
        <p:nvSpPr>
          <p:cNvPr id="272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7EC0AC-9010-49DC-8880-ECF678F00E93}" type="slidenum">
              <a:rPr lang="ru-RU"/>
              <a:pPr/>
              <a:t>6</a:t>
            </a:fld>
            <a:endParaRPr lang="ru-RU"/>
          </a:p>
        </p:txBody>
      </p:sp>
      <p:sp>
        <p:nvSpPr>
          <p:cNvPr id="269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F611B-BDEE-485B-8878-B3E60EB2BAE3}" type="slidenum">
              <a:rPr lang="ru-RU"/>
              <a:pPr/>
              <a:t>7</a:t>
            </a:fld>
            <a:endParaRPr lang="ru-RU"/>
          </a:p>
        </p:txBody>
      </p:sp>
      <p:sp>
        <p:nvSpPr>
          <p:cNvPr id="269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528071-0D26-429B-88CA-ECEF2E6D512E}" type="slidenum">
              <a:rPr lang="ru-RU"/>
              <a:pPr/>
              <a:t>8</a:t>
            </a:fld>
            <a:endParaRPr lang="ru-RU"/>
          </a:p>
        </p:txBody>
      </p:sp>
      <p:sp>
        <p:nvSpPr>
          <p:cNvPr id="269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849AB4-D6A3-4996-B163-DEE2693BC7BB}" type="slidenum">
              <a:rPr lang="ru-RU"/>
              <a:pPr/>
              <a:t>9</a:t>
            </a:fld>
            <a:endParaRPr lang="ru-RU"/>
          </a:p>
        </p:txBody>
      </p:sp>
      <p:sp>
        <p:nvSpPr>
          <p:cNvPr id="270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577C49-94D8-4107-852A-3D064527FF48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152C1D-5F0B-4803-B7FA-8AE801679D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AEB707-BB8B-4257-A4F8-DE1ECD912B8E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0966D-B7FA-496C-A898-1411570B86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4BD5E2-E7B1-4EEE-94B4-4DE4B41E431B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4CC05-5E96-4F75-8CDC-71137796E69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1C6CC83-64E0-4F5D-8BC0-525828EE444A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9BB518-A191-40C2-9A2D-2E2C428E477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CBFC90-4443-4521-BE88-D74C358DCAF7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63846-1802-475E-820A-FF6D66F89B4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E62FA6-57C6-4B14-812F-FA3996308043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BDA7A-E7F0-45FB-964C-4AFFA40584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ECDCC4-335F-4195-8C68-797B3B2C4384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341B8-1DBD-4386-8B63-1C4A2EA780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5EC38A-F4D6-4821-B23C-D9B7F547BB11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E891F-03A8-41A8-923F-993715682C5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37EEE4-AFB6-4D4B-964E-692C16E4F6ED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8A4FA-B1A1-4C00-8603-98DAF097628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111CA9-BDAC-4423-A094-D14CF09305C4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6715C-FC1D-48EE-922D-3D9349DCB36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EB2176-B7FC-44ED-8971-B47B82F4695C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FF16D-6548-4351-A761-97B23112E32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EFE10D-9D09-4E6F-BB90-685286A7FC14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89D5-4B0E-4B3E-B5B7-8E26DC43609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latin typeface="+mn-lt"/>
              </a:defRPr>
            </a:lvl1pPr>
          </a:lstStyle>
          <a:p>
            <a:fld id="{D8DD91F2-1944-48DF-BD8F-34434BE506FB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latin typeface="+mn-lt"/>
              </a:defRPr>
            </a:lvl1pPr>
          </a:lstStyle>
          <a:p>
            <a:fld id="{3C7C509C-84B5-4951-8ADD-E8F35882939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0785B-7034-4DD5-BA5A-39825E94F7B7}" type="slidenum">
              <a:rPr lang="ru-RU"/>
              <a:pPr/>
              <a:t>1</a:t>
            </a:fld>
            <a:endParaRPr lang="ru-RU"/>
          </a:p>
        </p:txBody>
      </p:sp>
      <p:sp>
        <p:nvSpPr>
          <p:cNvPr id="265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4713" y="334963"/>
            <a:ext cx="4826000" cy="790575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Связь утверждений</a:t>
            </a:r>
            <a:endParaRPr lang="ru-RU" sz="40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grpSp>
        <p:nvGrpSpPr>
          <p:cNvPr id="2661560" name="Group 1208"/>
          <p:cNvGrpSpPr>
            <a:grpSpLocks/>
          </p:cNvGrpSpPr>
          <p:nvPr/>
        </p:nvGrpSpPr>
        <p:grpSpPr bwMode="auto">
          <a:xfrm>
            <a:off x="215900" y="2205038"/>
            <a:ext cx="8599488" cy="211137"/>
            <a:chOff x="136" y="1473"/>
            <a:chExt cx="5417" cy="133"/>
          </a:xfrm>
        </p:grpSpPr>
        <p:sp>
          <p:nvSpPr>
            <p:cNvPr id="2659630" name="Oval 302"/>
            <p:cNvSpPr>
              <a:spLocks noChangeArrowheads="1"/>
            </p:cNvSpPr>
            <p:nvPr/>
          </p:nvSpPr>
          <p:spPr bwMode="auto">
            <a:xfrm>
              <a:off x="136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35" name="Text Box 307"/>
            <p:cNvSpPr txBox="1">
              <a:spLocks noChangeArrowheads="1"/>
            </p:cNvSpPr>
            <p:nvPr/>
          </p:nvSpPr>
          <p:spPr bwMode="auto">
            <a:xfrm>
              <a:off x="136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400" b="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2659631" name="Oval 303"/>
            <p:cNvSpPr>
              <a:spLocks noChangeArrowheads="1"/>
            </p:cNvSpPr>
            <p:nvPr/>
          </p:nvSpPr>
          <p:spPr bwMode="auto">
            <a:xfrm>
              <a:off x="176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36" name="Text Box 308"/>
            <p:cNvSpPr txBox="1">
              <a:spLocks noChangeArrowheads="1"/>
            </p:cNvSpPr>
            <p:nvPr/>
          </p:nvSpPr>
          <p:spPr bwMode="auto">
            <a:xfrm>
              <a:off x="176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400" b="0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2659632" name="Oval 304"/>
            <p:cNvSpPr>
              <a:spLocks noChangeArrowheads="1"/>
            </p:cNvSpPr>
            <p:nvPr/>
          </p:nvSpPr>
          <p:spPr bwMode="auto">
            <a:xfrm>
              <a:off x="217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37" name="Text Box 309"/>
            <p:cNvSpPr txBox="1">
              <a:spLocks noChangeArrowheads="1"/>
            </p:cNvSpPr>
            <p:nvPr/>
          </p:nvSpPr>
          <p:spPr bwMode="auto">
            <a:xfrm>
              <a:off x="217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400" b="0">
                  <a:solidFill>
                    <a:srgbClr val="FF0000"/>
                  </a:solidFill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2659633" name="Oval 305"/>
            <p:cNvSpPr>
              <a:spLocks noChangeArrowheads="1"/>
            </p:cNvSpPr>
            <p:nvPr/>
          </p:nvSpPr>
          <p:spPr bwMode="auto">
            <a:xfrm>
              <a:off x="258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38" name="Text Box 310"/>
            <p:cNvSpPr txBox="1">
              <a:spLocks noChangeArrowheads="1"/>
            </p:cNvSpPr>
            <p:nvPr/>
          </p:nvSpPr>
          <p:spPr bwMode="auto">
            <a:xfrm>
              <a:off x="258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400" b="0">
                  <a:solidFill>
                    <a:srgbClr val="FF0000"/>
                  </a:solidFill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2659634" name="Oval 306"/>
            <p:cNvSpPr>
              <a:spLocks noChangeArrowheads="1"/>
            </p:cNvSpPr>
            <p:nvPr/>
          </p:nvSpPr>
          <p:spPr bwMode="auto">
            <a:xfrm>
              <a:off x="299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39" name="Text Box 311"/>
            <p:cNvSpPr txBox="1">
              <a:spLocks noChangeArrowheads="1"/>
            </p:cNvSpPr>
            <p:nvPr/>
          </p:nvSpPr>
          <p:spPr bwMode="auto">
            <a:xfrm>
              <a:off x="299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400" b="0">
                  <a:solidFill>
                    <a:srgbClr val="FF0000"/>
                  </a:solidFill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2659647" name="Oval 319"/>
            <p:cNvSpPr>
              <a:spLocks noChangeArrowheads="1"/>
            </p:cNvSpPr>
            <p:nvPr/>
          </p:nvSpPr>
          <p:spPr bwMode="auto">
            <a:xfrm>
              <a:off x="340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48" name="Text Box 320"/>
            <p:cNvSpPr txBox="1">
              <a:spLocks noChangeArrowheads="1"/>
            </p:cNvSpPr>
            <p:nvPr/>
          </p:nvSpPr>
          <p:spPr bwMode="auto">
            <a:xfrm>
              <a:off x="340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650" name="Oval 322"/>
            <p:cNvSpPr>
              <a:spLocks noChangeArrowheads="1"/>
            </p:cNvSpPr>
            <p:nvPr/>
          </p:nvSpPr>
          <p:spPr bwMode="auto">
            <a:xfrm>
              <a:off x="380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51" name="Text Box 323"/>
            <p:cNvSpPr txBox="1">
              <a:spLocks noChangeArrowheads="1"/>
            </p:cNvSpPr>
            <p:nvPr/>
          </p:nvSpPr>
          <p:spPr bwMode="auto">
            <a:xfrm>
              <a:off x="380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653" name="Oval 325"/>
            <p:cNvSpPr>
              <a:spLocks noChangeArrowheads="1"/>
            </p:cNvSpPr>
            <p:nvPr/>
          </p:nvSpPr>
          <p:spPr bwMode="auto">
            <a:xfrm>
              <a:off x="421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54" name="Text Box 326"/>
            <p:cNvSpPr txBox="1">
              <a:spLocks noChangeArrowheads="1"/>
            </p:cNvSpPr>
            <p:nvPr/>
          </p:nvSpPr>
          <p:spPr bwMode="auto">
            <a:xfrm>
              <a:off x="421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656" name="Oval 328"/>
            <p:cNvSpPr>
              <a:spLocks noChangeArrowheads="1"/>
            </p:cNvSpPr>
            <p:nvPr/>
          </p:nvSpPr>
          <p:spPr bwMode="auto">
            <a:xfrm>
              <a:off x="462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57" name="Text Box 329"/>
            <p:cNvSpPr txBox="1">
              <a:spLocks noChangeArrowheads="1"/>
            </p:cNvSpPr>
            <p:nvPr/>
          </p:nvSpPr>
          <p:spPr bwMode="auto">
            <a:xfrm>
              <a:off x="462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659" name="Oval 331"/>
            <p:cNvSpPr>
              <a:spLocks noChangeArrowheads="1"/>
            </p:cNvSpPr>
            <p:nvPr/>
          </p:nvSpPr>
          <p:spPr bwMode="auto">
            <a:xfrm>
              <a:off x="503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60" name="Text Box 332"/>
            <p:cNvSpPr txBox="1">
              <a:spLocks noChangeArrowheads="1"/>
            </p:cNvSpPr>
            <p:nvPr/>
          </p:nvSpPr>
          <p:spPr bwMode="auto">
            <a:xfrm>
              <a:off x="503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6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666" name="Oval 338"/>
            <p:cNvSpPr>
              <a:spLocks noChangeArrowheads="1"/>
            </p:cNvSpPr>
            <p:nvPr/>
          </p:nvSpPr>
          <p:spPr bwMode="auto">
            <a:xfrm>
              <a:off x="544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67" name="Text Box 339"/>
            <p:cNvSpPr txBox="1">
              <a:spLocks noChangeArrowheads="1"/>
            </p:cNvSpPr>
            <p:nvPr/>
          </p:nvSpPr>
          <p:spPr bwMode="auto">
            <a:xfrm>
              <a:off x="544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669" name="Oval 341"/>
            <p:cNvSpPr>
              <a:spLocks noChangeArrowheads="1"/>
            </p:cNvSpPr>
            <p:nvPr/>
          </p:nvSpPr>
          <p:spPr bwMode="auto">
            <a:xfrm>
              <a:off x="584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70" name="Text Box 342"/>
            <p:cNvSpPr txBox="1">
              <a:spLocks noChangeArrowheads="1"/>
            </p:cNvSpPr>
            <p:nvPr/>
          </p:nvSpPr>
          <p:spPr bwMode="auto">
            <a:xfrm>
              <a:off x="584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672" name="Oval 344"/>
            <p:cNvSpPr>
              <a:spLocks noChangeArrowheads="1"/>
            </p:cNvSpPr>
            <p:nvPr/>
          </p:nvSpPr>
          <p:spPr bwMode="auto">
            <a:xfrm>
              <a:off x="625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73" name="Text Box 345"/>
            <p:cNvSpPr txBox="1">
              <a:spLocks noChangeArrowheads="1"/>
            </p:cNvSpPr>
            <p:nvPr/>
          </p:nvSpPr>
          <p:spPr bwMode="auto">
            <a:xfrm>
              <a:off x="625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675" name="Oval 347"/>
            <p:cNvSpPr>
              <a:spLocks noChangeArrowheads="1"/>
            </p:cNvSpPr>
            <p:nvPr/>
          </p:nvSpPr>
          <p:spPr bwMode="auto">
            <a:xfrm>
              <a:off x="666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76" name="Text Box 348"/>
            <p:cNvSpPr txBox="1">
              <a:spLocks noChangeArrowheads="1"/>
            </p:cNvSpPr>
            <p:nvPr/>
          </p:nvSpPr>
          <p:spPr bwMode="auto">
            <a:xfrm>
              <a:off x="666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8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678" name="Oval 350"/>
            <p:cNvSpPr>
              <a:spLocks noChangeArrowheads="1"/>
            </p:cNvSpPr>
            <p:nvPr/>
          </p:nvSpPr>
          <p:spPr bwMode="auto">
            <a:xfrm>
              <a:off x="707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79" name="Text Box 351"/>
            <p:cNvSpPr txBox="1">
              <a:spLocks noChangeArrowheads="1"/>
            </p:cNvSpPr>
            <p:nvPr/>
          </p:nvSpPr>
          <p:spPr bwMode="auto">
            <a:xfrm>
              <a:off x="707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9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681" name="Oval 353"/>
            <p:cNvSpPr>
              <a:spLocks noChangeArrowheads="1"/>
            </p:cNvSpPr>
            <p:nvPr/>
          </p:nvSpPr>
          <p:spPr bwMode="auto">
            <a:xfrm>
              <a:off x="748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82" name="Text Box 354"/>
            <p:cNvSpPr txBox="1">
              <a:spLocks noChangeArrowheads="1"/>
            </p:cNvSpPr>
            <p:nvPr/>
          </p:nvSpPr>
          <p:spPr bwMode="auto">
            <a:xfrm>
              <a:off x="748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7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684" name="Oval 356"/>
            <p:cNvSpPr>
              <a:spLocks noChangeArrowheads="1"/>
            </p:cNvSpPr>
            <p:nvPr/>
          </p:nvSpPr>
          <p:spPr bwMode="auto">
            <a:xfrm>
              <a:off x="788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85" name="Text Box 357"/>
            <p:cNvSpPr txBox="1">
              <a:spLocks noChangeArrowheads="1"/>
            </p:cNvSpPr>
            <p:nvPr/>
          </p:nvSpPr>
          <p:spPr bwMode="auto">
            <a:xfrm>
              <a:off x="788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8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687" name="Oval 359"/>
            <p:cNvSpPr>
              <a:spLocks noChangeArrowheads="1"/>
            </p:cNvSpPr>
            <p:nvPr/>
          </p:nvSpPr>
          <p:spPr bwMode="auto">
            <a:xfrm>
              <a:off x="829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88" name="Text Box 360"/>
            <p:cNvSpPr txBox="1">
              <a:spLocks noChangeArrowheads="1"/>
            </p:cNvSpPr>
            <p:nvPr/>
          </p:nvSpPr>
          <p:spPr bwMode="auto">
            <a:xfrm>
              <a:off x="829" y="1473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9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690" name="Oval 362"/>
            <p:cNvSpPr>
              <a:spLocks noChangeArrowheads="1"/>
            </p:cNvSpPr>
            <p:nvPr/>
          </p:nvSpPr>
          <p:spPr bwMode="auto">
            <a:xfrm>
              <a:off x="870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91" name="Text Box 363"/>
            <p:cNvSpPr txBox="1">
              <a:spLocks noChangeArrowheads="1"/>
            </p:cNvSpPr>
            <p:nvPr/>
          </p:nvSpPr>
          <p:spPr bwMode="auto">
            <a:xfrm>
              <a:off x="870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400" b="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0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693" name="Oval 365"/>
            <p:cNvSpPr>
              <a:spLocks noChangeArrowheads="1"/>
            </p:cNvSpPr>
            <p:nvPr/>
          </p:nvSpPr>
          <p:spPr bwMode="auto">
            <a:xfrm>
              <a:off x="911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694" name="Text Box 366"/>
            <p:cNvSpPr txBox="1">
              <a:spLocks noChangeArrowheads="1"/>
            </p:cNvSpPr>
            <p:nvPr/>
          </p:nvSpPr>
          <p:spPr bwMode="auto">
            <a:xfrm>
              <a:off x="911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11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699" name="Oval 371"/>
            <p:cNvSpPr>
              <a:spLocks noChangeArrowheads="1"/>
            </p:cNvSpPr>
            <p:nvPr/>
          </p:nvSpPr>
          <p:spPr bwMode="auto">
            <a:xfrm>
              <a:off x="952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00" name="Text Box 372"/>
            <p:cNvSpPr txBox="1">
              <a:spLocks noChangeArrowheads="1"/>
            </p:cNvSpPr>
            <p:nvPr/>
          </p:nvSpPr>
          <p:spPr bwMode="auto">
            <a:xfrm>
              <a:off x="952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10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702" name="Oval 374"/>
            <p:cNvSpPr>
              <a:spLocks noChangeArrowheads="1"/>
            </p:cNvSpPr>
            <p:nvPr/>
          </p:nvSpPr>
          <p:spPr bwMode="auto">
            <a:xfrm>
              <a:off x="992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03" name="Text Box 375"/>
            <p:cNvSpPr txBox="1">
              <a:spLocks noChangeArrowheads="1"/>
            </p:cNvSpPr>
            <p:nvPr/>
          </p:nvSpPr>
          <p:spPr bwMode="auto">
            <a:xfrm>
              <a:off x="992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705" name="Oval 377"/>
            <p:cNvSpPr>
              <a:spLocks noChangeArrowheads="1"/>
            </p:cNvSpPr>
            <p:nvPr/>
          </p:nvSpPr>
          <p:spPr bwMode="auto">
            <a:xfrm>
              <a:off x="1033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06" name="Text Box 378"/>
            <p:cNvSpPr txBox="1">
              <a:spLocks noChangeArrowheads="1"/>
            </p:cNvSpPr>
            <p:nvPr/>
          </p:nvSpPr>
          <p:spPr bwMode="auto">
            <a:xfrm>
              <a:off x="1033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12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708" name="Oval 380"/>
            <p:cNvSpPr>
              <a:spLocks noChangeArrowheads="1"/>
            </p:cNvSpPr>
            <p:nvPr/>
          </p:nvSpPr>
          <p:spPr bwMode="auto">
            <a:xfrm>
              <a:off x="1074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09" name="Text Box 381"/>
            <p:cNvSpPr txBox="1">
              <a:spLocks noChangeArrowheads="1"/>
            </p:cNvSpPr>
            <p:nvPr/>
          </p:nvSpPr>
          <p:spPr bwMode="auto">
            <a:xfrm>
              <a:off x="1074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711" name="Oval 383"/>
            <p:cNvSpPr>
              <a:spLocks noChangeArrowheads="1"/>
            </p:cNvSpPr>
            <p:nvPr/>
          </p:nvSpPr>
          <p:spPr bwMode="auto">
            <a:xfrm>
              <a:off x="1115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12" name="Text Box 384"/>
            <p:cNvSpPr txBox="1">
              <a:spLocks noChangeArrowheads="1"/>
            </p:cNvSpPr>
            <p:nvPr/>
          </p:nvSpPr>
          <p:spPr bwMode="auto">
            <a:xfrm>
              <a:off x="1115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13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714" name="Oval 386"/>
            <p:cNvSpPr>
              <a:spLocks noChangeArrowheads="1"/>
            </p:cNvSpPr>
            <p:nvPr/>
          </p:nvSpPr>
          <p:spPr bwMode="auto">
            <a:xfrm>
              <a:off x="1156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15" name="Text Box 387"/>
            <p:cNvSpPr txBox="1">
              <a:spLocks noChangeArrowheads="1"/>
            </p:cNvSpPr>
            <p:nvPr/>
          </p:nvSpPr>
          <p:spPr bwMode="auto">
            <a:xfrm>
              <a:off x="1156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14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717" name="Oval 389"/>
            <p:cNvSpPr>
              <a:spLocks noChangeArrowheads="1"/>
            </p:cNvSpPr>
            <p:nvPr/>
          </p:nvSpPr>
          <p:spPr bwMode="auto">
            <a:xfrm>
              <a:off x="1196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18" name="Text Box 390"/>
            <p:cNvSpPr txBox="1">
              <a:spLocks noChangeArrowheads="1"/>
            </p:cNvSpPr>
            <p:nvPr/>
          </p:nvSpPr>
          <p:spPr bwMode="auto">
            <a:xfrm>
              <a:off x="1196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15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720" name="Oval 392"/>
            <p:cNvSpPr>
              <a:spLocks noChangeArrowheads="1"/>
            </p:cNvSpPr>
            <p:nvPr/>
          </p:nvSpPr>
          <p:spPr bwMode="auto">
            <a:xfrm>
              <a:off x="1237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21" name="Text Box 393"/>
            <p:cNvSpPr txBox="1">
              <a:spLocks noChangeArrowheads="1"/>
            </p:cNvSpPr>
            <p:nvPr/>
          </p:nvSpPr>
          <p:spPr bwMode="auto">
            <a:xfrm>
              <a:off x="1237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16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723" name="Oval 395"/>
            <p:cNvSpPr>
              <a:spLocks noChangeArrowheads="1"/>
            </p:cNvSpPr>
            <p:nvPr/>
          </p:nvSpPr>
          <p:spPr bwMode="auto">
            <a:xfrm>
              <a:off x="1278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24" name="Text Box 396"/>
            <p:cNvSpPr txBox="1">
              <a:spLocks noChangeArrowheads="1"/>
            </p:cNvSpPr>
            <p:nvPr/>
          </p:nvSpPr>
          <p:spPr bwMode="auto">
            <a:xfrm>
              <a:off x="1278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726" name="Oval 398"/>
            <p:cNvSpPr>
              <a:spLocks noChangeArrowheads="1"/>
            </p:cNvSpPr>
            <p:nvPr/>
          </p:nvSpPr>
          <p:spPr bwMode="auto">
            <a:xfrm>
              <a:off x="1319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27" name="Text Box 399"/>
            <p:cNvSpPr txBox="1">
              <a:spLocks noChangeArrowheads="1"/>
            </p:cNvSpPr>
            <p:nvPr/>
          </p:nvSpPr>
          <p:spPr bwMode="auto">
            <a:xfrm>
              <a:off x="1319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730" name="Oval 402"/>
            <p:cNvSpPr>
              <a:spLocks noChangeArrowheads="1"/>
            </p:cNvSpPr>
            <p:nvPr/>
          </p:nvSpPr>
          <p:spPr bwMode="auto">
            <a:xfrm>
              <a:off x="1360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31" name="Text Box 403"/>
            <p:cNvSpPr txBox="1">
              <a:spLocks noChangeArrowheads="1"/>
            </p:cNvSpPr>
            <p:nvPr/>
          </p:nvSpPr>
          <p:spPr bwMode="auto">
            <a:xfrm>
              <a:off x="1360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15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733" name="Oval 405"/>
            <p:cNvSpPr>
              <a:spLocks noChangeArrowheads="1"/>
            </p:cNvSpPr>
            <p:nvPr/>
          </p:nvSpPr>
          <p:spPr bwMode="auto">
            <a:xfrm>
              <a:off x="1400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34" name="Text Box 406"/>
            <p:cNvSpPr txBox="1">
              <a:spLocks noChangeArrowheads="1"/>
            </p:cNvSpPr>
            <p:nvPr/>
          </p:nvSpPr>
          <p:spPr bwMode="auto">
            <a:xfrm>
              <a:off x="1400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17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736" name="Oval 408"/>
            <p:cNvSpPr>
              <a:spLocks noChangeArrowheads="1"/>
            </p:cNvSpPr>
            <p:nvPr/>
          </p:nvSpPr>
          <p:spPr bwMode="auto">
            <a:xfrm>
              <a:off x="1441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37" name="Text Box 409"/>
            <p:cNvSpPr txBox="1">
              <a:spLocks noChangeArrowheads="1"/>
            </p:cNvSpPr>
            <p:nvPr/>
          </p:nvSpPr>
          <p:spPr bwMode="auto">
            <a:xfrm>
              <a:off x="1441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18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739" name="Oval 411"/>
            <p:cNvSpPr>
              <a:spLocks noChangeArrowheads="1"/>
            </p:cNvSpPr>
            <p:nvPr/>
          </p:nvSpPr>
          <p:spPr bwMode="auto">
            <a:xfrm>
              <a:off x="1482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40" name="Text Box 412"/>
            <p:cNvSpPr txBox="1">
              <a:spLocks noChangeArrowheads="1"/>
            </p:cNvSpPr>
            <p:nvPr/>
          </p:nvSpPr>
          <p:spPr bwMode="auto">
            <a:xfrm>
              <a:off x="1482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16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742" name="Oval 414"/>
            <p:cNvSpPr>
              <a:spLocks noChangeArrowheads="1"/>
            </p:cNvSpPr>
            <p:nvPr/>
          </p:nvSpPr>
          <p:spPr bwMode="auto">
            <a:xfrm>
              <a:off x="1523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43" name="Text Box 415"/>
            <p:cNvSpPr txBox="1">
              <a:spLocks noChangeArrowheads="1"/>
            </p:cNvSpPr>
            <p:nvPr/>
          </p:nvSpPr>
          <p:spPr bwMode="auto">
            <a:xfrm>
              <a:off x="1523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17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745" name="Oval 417"/>
            <p:cNvSpPr>
              <a:spLocks noChangeArrowheads="1"/>
            </p:cNvSpPr>
            <p:nvPr/>
          </p:nvSpPr>
          <p:spPr bwMode="auto">
            <a:xfrm>
              <a:off x="1564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46" name="Text Box 418"/>
            <p:cNvSpPr txBox="1">
              <a:spLocks noChangeArrowheads="1"/>
            </p:cNvSpPr>
            <p:nvPr/>
          </p:nvSpPr>
          <p:spPr bwMode="auto">
            <a:xfrm>
              <a:off x="1564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18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748" name="Oval 420"/>
            <p:cNvSpPr>
              <a:spLocks noChangeArrowheads="1"/>
            </p:cNvSpPr>
            <p:nvPr/>
          </p:nvSpPr>
          <p:spPr bwMode="auto">
            <a:xfrm>
              <a:off x="1604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49" name="Text Box 421"/>
            <p:cNvSpPr txBox="1">
              <a:spLocks noChangeArrowheads="1"/>
            </p:cNvSpPr>
            <p:nvPr/>
          </p:nvSpPr>
          <p:spPr bwMode="auto">
            <a:xfrm>
              <a:off x="1604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19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751" name="Oval 423"/>
            <p:cNvSpPr>
              <a:spLocks noChangeArrowheads="1"/>
            </p:cNvSpPr>
            <p:nvPr/>
          </p:nvSpPr>
          <p:spPr bwMode="auto">
            <a:xfrm>
              <a:off x="1645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52" name="Text Box 424"/>
            <p:cNvSpPr txBox="1">
              <a:spLocks noChangeArrowheads="1"/>
            </p:cNvSpPr>
            <p:nvPr/>
          </p:nvSpPr>
          <p:spPr bwMode="auto">
            <a:xfrm>
              <a:off x="1645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20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754" name="Oval 426"/>
            <p:cNvSpPr>
              <a:spLocks noChangeArrowheads="1"/>
            </p:cNvSpPr>
            <p:nvPr/>
          </p:nvSpPr>
          <p:spPr bwMode="auto">
            <a:xfrm>
              <a:off x="1686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55" name="Text Box 427"/>
            <p:cNvSpPr txBox="1">
              <a:spLocks noChangeArrowheads="1"/>
            </p:cNvSpPr>
            <p:nvPr/>
          </p:nvSpPr>
          <p:spPr bwMode="auto">
            <a:xfrm>
              <a:off x="1686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757" name="Oval 429"/>
            <p:cNvSpPr>
              <a:spLocks noChangeArrowheads="1"/>
            </p:cNvSpPr>
            <p:nvPr/>
          </p:nvSpPr>
          <p:spPr bwMode="auto">
            <a:xfrm>
              <a:off x="1727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758" name="Text Box 430"/>
            <p:cNvSpPr txBox="1">
              <a:spLocks noChangeArrowheads="1"/>
            </p:cNvSpPr>
            <p:nvPr/>
          </p:nvSpPr>
          <p:spPr bwMode="auto">
            <a:xfrm>
              <a:off x="1727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890" name="Oval 562"/>
            <p:cNvSpPr>
              <a:spLocks noChangeArrowheads="1"/>
            </p:cNvSpPr>
            <p:nvPr/>
          </p:nvSpPr>
          <p:spPr bwMode="auto">
            <a:xfrm>
              <a:off x="1768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891" name="Text Box 563"/>
            <p:cNvSpPr txBox="1">
              <a:spLocks noChangeArrowheads="1"/>
            </p:cNvSpPr>
            <p:nvPr/>
          </p:nvSpPr>
          <p:spPr bwMode="auto">
            <a:xfrm>
              <a:off x="1768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893" name="Oval 565"/>
            <p:cNvSpPr>
              <a:spLocks noChangeArrowheads="1"/>
            </p:cNvSpPr>
            <p:nvPr/>
          </p:nvSpPr>
          <p:spPr bwMode="auto">
            <a:xfrm>
              <a:off x="1808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894" name="Text Box 566"/>
            <p:cNvSpPr txBox="1">
              <a:spLocks noChangeArrowheads="1"/>
            </p:cNvSpPr>
            <p:nvPr/>
          </p:nvSpPr>
          <p:spPr bwMode="auto">
            <a:xfrm>
              <a:off x="1808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896" name="Oval 568"/>
            <p:cNvSpPr>
              <a:spLocks noChangeArrowheads="1"/>
            </p:cNvSpPr>
            <p:nvPr/>
          </p:nvSpPr>
          <p:spPr bwMode="auto">
            <a:xfrm>
              <a:off x="1849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897" name="Text Box 569"/>
            <p:cNvSpPr txBox="1">
              <a:spLocks noChangeArrowheads="1"/>
            </p:cNvSpPr>
            <p:nvPr/>
          </p:nvSpPr>
          <p:spPr bwMode="auto">
            <a:xfrm>
              <a:off x="1849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19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899" name="Oval 571"/>
            <p:cNvSpPr>
              <a:spLocks noChangeArrowheads="1"/>
            </p:cNvSpPr>
            <p:nvPr/>
          </p:nvSpPr>
          <p:spPr bwMode="auto">
            <a:xfrm>
              <a:off x="1890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00" name="Text Box 572"/>
            <p:cNvSpPr txBox="1">
              <a:spLocks noChangeArrowheads="1"/>
            </p:cNvSpPr>
            <p:nvPr/>
          </p:nvSpPr>
          <p:spPr bwMode="auto">
            <a:xfrm>
              <a:off x="1890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20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902" name="Oval 574"/>
            <p:cNvSpPr>
              <a:spLocks noChangeArrowheads="1"/>
            </p:cNvSpPr>
            <p:nvPr/>
          </p:nvSpPr>
          <p:spPr bwMode="auto">
            <a:xfrm>
              <a:off x="1931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03" name="Text Box 575"/>
            <p:cNvSpPr txBox="1">
              <a:spLocks noChangeArrowheads="1"/>
            </p:cNvSpPr>
            <p:nvPr/>
          </p:nvSpPr>
          <p:spPr bwMode="auto">
            <a:xfrm>
              <a:off x="1931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21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905" name="Oval 577"/>
            <p:cNvSpPr>
              <a:spLocks noChangeArrowheads="1"/>
            </p:cNvSpPr>
            <p:nvPr/>
          </p:nvSpPr>
          <p:spPr bwMode="auto">
            <a:xfrm>
              <a:off x="1972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06" name="Text Box 578"/>
            <p:cNvSpPr txBox="1">
              <a:spLocks noChangeArrowheads="1"/>
            </p:cNvSpPr>
            <p:nvPr/>
          </p:nvSpPr>
          <p:spPr bwMode="auto">
            <a:xfrm>
              <a:off x="1972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25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08" name="Oval 580"/>
            <p:cNvSpPr>
              <a:spLocks noChangeArrowheads="1"/>
            </p:cNvSpPr>
            <p:nvPr/>
          </p:nvSpPr>
          <p:spPr bwMode="auto">
            <a:xfrm>
              <a:off x="2012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09" name="Text Box 581"/>
            <p:cNvSpPr txBox="1">
              <a:spLocks noChangeArrowheads="1"/>
            </p:cNvSpPr>
            <p:nvPr/>
          </p:nvSpPr>
          <p:spPr bwMode="auto">
            <a:xfrm>
              <a:off x="2012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26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11" name="Oval 583"/>
            <p:cNvSpPr>
              <a:spLocks noChangeArrowheads="1"/>
            </p:cNvSpPr>
            <p:nvPr/>
          </p:nvSpPr>
          <p:spPr bwMode="auto">
            <a:xfrm>
              <a:off x="2053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12" name="Text Box 584"/>
            <p:cNvSpPr txBox="1">
              <a:spLocks noChangeArrowheads="1"/>
            </p:cNvSpPr>
            <p:nvPr/>
          </p:nvSpPr>
          <p:spPr bwMode="auto">
            <a:xfrm>
              <a:off x="2053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27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14" name="Oval 586"/>
            <p:cNvSpPr>
              <a:spLocks noChangeArrowheads="1"/>
            </p:cNvSpPr>
            <p:nvPr/>
          </p:nvSpPr>
          <p:spPr bwMode="auto">
            <a:xfrm>
              <a:off x="2094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15" name="Text Box 587"/>
            <p:cNvSpPr txBox="1">
              <a:spLocks noChangeArrowheads="1"/>
            </p:cNvSpPr>
            <p:nvPr/>
          </p:nvSpPr>
          <p:spPr bwMode="auto">
            <a:xfrm>
              <a:off x="2094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28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17" name="Oval 589"/>
            <p:cNvSpPr>
              <a:spLocks noChangeArrowheads="1"/>
            </p:cNvSpPr>
            <p:nvPr/>
          </p:nvSpPr>
          <p:spPr bwMode="auto">
            <a:xfrm>
              <a:off x="2135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18" name="Text Box 590"/>
            <p:cNvSpPr txBox="1">
              <a:spLocks noChangeArrowheads="1"/>
            </p:cNvSpPr>
            <p:nvPr/>
          </p:nvSpPr>
          <p:spPr bwMode="auto">
            <a:xfrm>
              <a:off x="2135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29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21" name="Oval 593"/>
            <p:cNvSpPr>
              <a:spLocks noChangeArrowheads="1"/>
            </p:cNvSpPr>
            <p:nvPr/>
          </p:nvSpPr>
          <p:spPr bwMode="auto">
            <a:xfrm>
              <a:off x="2176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22" name="Text Box 594"/>
            <p:cNvSpPr txBox="1">
              <a:spLocks noChangeArrowheads="1"/>
            </p:cNvSpPr>
            <p:nvPr/>
          </p:nvSpPr>
          <p:spPr bwMode="auto">
            <a:xfrm>
              <a:off x="2176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30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24" name="Oval 596"/>
            <p:cNvSpPr>
              <a:spLocks noChangeArrowheads="1"/>
            </p:cNvSpPr>
            <p:nvPr/>
          </p:nvSpPr>
          <p:spPr bwMode="auto">
            <a:xfrm>
              <a:off x="2216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25" name="Text Box 597"/>
            <p:cNvSpPr txBox="1">
              <a:spLocks noChangeArrowheads="1"/>
            </p:cNvSpPr>
            <p:nvPr/>
          </p:nvSpPr>
          <p:spPr bwMode="auto">
            <a:xfrm>
              <a:off x="2216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27" name="Oval 599"/>
            <p:cNvSpPr>
              <a:spLocks noChangeArrowheads="1"/>
            </p:cNvSpPr>
            <p:nvPr/>
          </p:nvSpPr>
          <p:spPr bwMode="auto">
            <a:xfrm>
              <a:off x="2257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28" name="Text Box 600"/>
            <p:cNvSpPr txBox="1">
              <a:spLocks noChangeArrowheads="1"/>
            </p:cNvSpPr>
            <p:nvPr/>
          </p:nvSpPr>
          <p:spPr bwMode="auto">
            <a:xfrm>
              <a:off x="2257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30" name="Oval 602"/>
            <p:cNvSpPr>
              <a:spLocks noChangeArrowheads="1"/>
            </p:cNvSpPr>
            <p:nvPr/>
          </p:nvSpPr>
          <p:spPr bwMode="auto">
            <a:xfrm>
              <a:off x="2298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31" name="Text Box 603"/>
            <p:cNvSpPr txBox="1">
              <a:spLocks noChangeArrowheads="1"/>
            </p:cNvSpPr>
            <p:nvPr/>
          </p:nvSpPr>
          <p:spPr bwMode="auto">
            <a:xfrm>
              <a:off x="2298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33" name="Oval 605"/>
            <p:cNvSpPr>
              <a:spLocks noChangeArrowheads="1"/>
            </p:cNvSpPr>
            <p:nvPr/>
          </p:nvSpPr>
          <p:spPr bwMode="auto">
            <a:xfrm>
              <a:off x="2339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34" name="Text Box 606"/>
            <p:cNvSpPr txBox="1">
              <a:spLocks noChangeArrowheads="1"/>
            </p:cNvSpPr>
            <p:nvPr/>
          </p:nvSpPr>
          <p:spPr bwMode="auto">
            <a:xfrm>
              <a:off x="2339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22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936" name="Oval 608"/>
            <p:cNvSpPr>
              <a:spLocks noChangeArrowheads="1"/>
            </p:cNvSpPr>
            <p:nvPr/>
          </p:nvSpPr>
          <p:spPr bwMode="auto">
            <a:xfrm>
              <a:off x="2380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37" name="Text Box 609"/>
            <p:cNvSpPr txBox="1">
              <a:spLocks noChangeArrowheads="1"/>
            </p:cNvSpPr>
            <p:nvPr/>
          </p:nvSpPr>
          <p:spPr bwMode="auto">
            <a:xfrm>
              <a:off x="2380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23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939" name="Oval 611"/>
            <p:cNvSpPr>
              <a:spLocks noChangeArrowheads="1"/>
            </p:cNvSpPr>
            <p:nvPr/>
          </p:nvSpPr>
          <p:spPr bwMode="auto">
            <a:xfrm>
              <a:off x="2420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40" name="Text Box 612"/>
            <p:cNvSpPr txBox="1">
              <a:spLocks noChangeArrowheads="1"/>
            </p:cNvSpPr>
            <p:nvPr/>
          </p:nvSpPr>
          <p:spPr bwMode="auto">
            <a:xfrm>
              <a:off x="2420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24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942" name="Oval 614"/>
            <p:cNvSpPr>
              <a:spLocks noChangeArrowheads="1"/>
            </p:cNvSpPr>
            <p:nvPr/>
          </p:nvSpPr>
          <p:spPr bwMode="auto">
            <a:xfrm>
              <a:off x="2461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43" name="Text Box 615"/>
            <p:cNvSpPr txBox="1">
              <a:spLocks noChangeArrowheads="1"/>
            </p:cNvSpPr>
            <p:nvPr/>
          </p:nvSpPr>
          <p:spPr bwMode="auto">
            <a:xfrm>
              <a:off x="2461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45" name="Oval 617"/>
            <p:cNvSpPr>
              <a:spLocks noChangeArrowheads="1"/>
            </p:cNvSpPr>
            <p:nvPr/>
          </p:nvSpPr>
          <p:spPr bwMode="auto">
            <a:xfrm>
              <a:off x="2502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46" name="Text Box 618"/>
            <p:cNvSpPr txBox="1">
              <a:spLocks noChangeArrowheads="1"/>
            </p:cNvSpPr>
            <p:nvPr/>
          </p:nvSpPr>
          <p:spPr bwMode="auto">
            <a:xfrm>
              <a:off x="2502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35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48" name="Oval 620"/>
            <p:cNvSpPr>
              <a:spLocks noChangeArrowheads="1"/>
            </p:cNvSpPr>
            <p:nvPr/>
          </p:nvSpPr>
          <p:spPr bwMode="auto">
            <a:xfrm>
              <a:off x="2543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49" name="Text Box 621"/>
            <p:cNvSpPr txBox="1">
              <a:spLocks noChangeArrowheads="1"/>
            </p:cNvSpPr>
            <p:nvPr/>
          </p:nvSpPr>
          <p:spPr bwMode="auto">
            <a:xfrm>
              <a:off x="2543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36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53" name="Oval 625"/>
            <p:cNvSpPr>
              <a:spLocks noChangeArrowheads="1"/>
            </p:cNvSpPr>
            <p:nvPr/>
          </p:nvSpPr>
          <p:spPr bwMode="auto">
            <a:xfrm>
              <a:off x="2584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54" name="Text Box 626"/>
            <p:cNvSpPr txBox="1">
              <a:spLocks noChangeArrowheads="1"/>
            </p:cNvSpPr>
            <p:nvPr/>
          </p:nvSpPr>
          <p:spPr bwMode="auto">
            <a:xfrm>
              <a:off x="2584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37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56" name="Oval 628"/>
            <p:cNvSpPr>
              <a:spLocks noChangeArrowheads="1"/>
            </p:cNvSpPr>
            <p:nvPr/>
          </p:nvSpPr>
          <p:spPr bwMode="auto">
            <a:xfrm>
              <a:off x="2624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57" name="Text Box 629"/>
            <p:cNvSpPr txBox="1">
              <a:spLocks noChangeArrowheads="1"/>
            </p:cNvSpPr>
            <p:nvPr/>
          </p:nvSpPr>
          <p:spPr bwMode="auto">
            <a:xfrm>
              <a:off x="2624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38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59" name="Oval 631"/>
            <p:cNvSpPr>
              <a:spLocks noChangeArrowheads="1"/>
            </p:cNvSpPr>
            <p:nvPr/>
          </p:nvSpPr>
          <p:spPr bwMode="auto">
            <a:xfrm>
              <a:off x="2665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60" name="Text Box 632"/>
            <p:cNvSpPr txBox="1">
              <a:spLocks noChangeArrowheads="1"/>
            </p:cNvSpPr>
            <p:nvPr/>
          </p:nvSpPr>
          <p:spPr bwMode="auto">
            <a:xfrm>
              <a:off x="2665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39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62" name="Oval 634"/>
            <p:cNvSpPr>
              <a:spLocks noChangeArrowheads="1"/>
            </p:cNvSpPr>
            <p:nvPr/>
          </p:nvSpPr>
          <p:spPr bwMode="auto">
            <a:xfrm>
              <a:off x="2706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63" name="Text Box 635"/>
            <p:cNvSpPr txBox="1">
              <a:spLocks noChangeArrowheads="1"/>
            </p:cNvSpPr>
            <p:nvPr/>
          </p:nvSpPr>
          <p:spPr bwMode="auto">
            <a:xfrm>
              <a:off x="2706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40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65" name="Oval 637"/>
            <p:cNvSpPr>
              <a:spLocks noChangeArrowheads="1"/>
            </p:cNvSpPr>
            <p:nvPr/>
          </p:nvSpPr>
          <p:spPr bwMode="auto">
            <a:xfrm>
              <a:off x="2747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66" name="Text Box 638"/>
            <p:cNvSpPr txBox="1">
              <a:spLocks noChangeArrowheads="1"/>
            </p:cNvSpPr>
            <p:nvPr/>
          </p:nvSpPr>
          <p:spPr bwMode="auto">
            <a:xfrm>
              <a:off x="2747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25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968" name="Oval 640"/>
            <p:cNvSpPr>
              <a:spLocks noChangeArrowheads="1"/>
            </p:cNvSpPr>
            <p:nvPr/>
          </p:nvSpPr>
          <p:spPr bwMode="auto">
            <a:xfrm>
              <a:off x="2788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69" name="Text Box 641"/>
            <p:cNvSpPr txBox="1">
              <a:spLocks noChangeArrowheads="1"/>
            </p:cNvSpPr>
            <p:nvPr/>
          </p:nvSpPr>
          <p:spPr bwMode="auto">
            <a:xfrm>
              <a:off x="2788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71" name="Oval 643"/>
            <p:cNvSpPr>
              <a:spLocks noChangeArrowheads="1"/>
            </p:cNvSpPr>
            <p:nvPr/>
          </p:nvSpPr>
          <p:spPr bwMode="auto">
            <a:xfrm>
              <a:off x="2828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72" name="Text Box 644"/>
            <p:cNvSpPr txBox="1">
              <a:spLocks noChangeArrowheads="1"/>
            </p:cNvSpPr>
            <p:nvPr/>
          </p:nvSpPr>
          <p:spPr bwMode="auto">
            <a:xfrm>
              <a:off x="2828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74" name="Oval 646"/>
            <p:cNvSpPr>
              <a:spLocks noChangeArrowheads="1"/>
            </p:cNvSpPr>
            <p:nvPr/>
          </p:nvSpPr>
          <p:spPr bwMode="auto">
            <a:xfrm>
              <a:off x="2869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75" name="Text Box 647"/>
            <p:cNvSpPr txBox="1">
              <a:spLocks noChangeArrowheads="1"/>
            </p:cNvSpPr>
            <p:nvPr/>
          </p:nvSpPr>
          <p:spPr bwMode="auto">
            <a:xfrm>
              <a:off x="2869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77" name="Oval 649"/>
            <p:cNvSpPr>
              <a:spLocks noChangeArrowheads="1"/>
            </p:cNvSpPr>
            <p:nvPr/>
          </p:nvSpPr>
          <p:spPr bwMode="auto">
            <a:xfrm>
              <a:off x="2910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78" name="Text Box 650"/>
            <p:cNvSpPr txBox="1">
              <a:spLocks noChangeArrowheads="1"/>
            </p:cNvSpPr>
            <p:nvPr/>
          </p:nvSpPr>
          <p:spPr bwMode="auto">
            <a:xfrm>
              <a:off x="2910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80" name="Oval 652"/>
            <p:cNvSpPr>
              <a:spLocks noChangeArrowheads="1"/>
            </p:cNvSpPr>
            <p:nvPr/>
          </p:nvSpPr>
          <p:spPr bwMode="auto">
            <a:xfrm>
              <a:off x="2951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81" name="Text Box 653"/>
            <p:cNvSpPr txBox="1">
              <a:spLocks noChangeArrowheads="1"/>
            </p:cNvSpPr>
            <p:nvPr/>
          </p:nvSpPr>
          <p:spPr bwMode="auto">
            <a:xfrm>
              <a:off x="2951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45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84" name="Oval 656"/>
            <p:cNvSpPr>
              <a:spLocks noChangeArrowheads="1"/>
            </p:cNvSpPr>
            <p:nvPr/>
          </p:nvSpPr>
          <p:spPr bwMode="auto">
            <a:xfrm>
              <a:off x="2992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85" name="Text Box 657"/>
            <p:cNvSpPr txBox="1">
              <a:spLocks noChangeArrowheads="1"/>
            </p:cNvSpPr>
            <p:nvPr/>
          </p:nvSpPr>
          <p:spPr bwMode="auto">
            <a:xfrm>
              <a:off x="2992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46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87" name="Oval 659"/>
            <p:cNvSpPr>
              <a:spLocks noChangeArrowheads="1"/>
            </p:cNvSpPr>
            <p:nvPr/>
          </p:nvSpPr>
          <p:spPr bwMode="auto">
            <a:xfrm>
              <a:off x="3032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88" name="Text Box 660"/>
            <p:cNvSpPr txBox="1">
              <a:spLocks noChangeArrowheads="1"/>
            </p:cNvSpPr>
            <p:nvPr/>
          </p:nvSpPr>
          <p:spPr bwMode="auto">
            <a:xfrm>
              <a:off x="3032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47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90" name="Oval 662"/>
            <p:cNvSpPr>
              <a:spLocks noChangeArrowheads="1"/>
            </p:cNvSpPr>
            <p:nvPr/>
          </p:nvSpPr>
          <p:spPr bwMode="auto">
            <a:xfrm>
              <a:off x="3073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91" name="Text Box 663"/>
            <p:cNvSpPr txBox="1">
              <a:spLocks noChangeArrowheads="1"/>
            </p:cNvSpPr>
            <p:nvPr/>
          </p:nvSpPr>
          <p:spPr bwMode="auto">
            <a:xfrm>
              <a:off x="3073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48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59993" name="Oval 665"/>
            <p:cNvSpPr>
              <a:spLocks noChangeArrowheads="1"/>
            </p:cNvSpPr>
            <p:nvPr/>
          </p:nvSpPr>
          <p:spPr bwMode="auto">
            <a:xfrm>
              <a:off x="3114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94" name="Text Box 666"/>
            <p:cNvSpPr txBox="1">
              <a:spLocks noChangeArrowheads="1"/>
            </p:cNvSpPr>
            <p:nvPr/>
          </p:nvSpPr>
          <p:spPr bwMode="auto">
            <a:xfrm>
              <a:off x="3114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26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996" name="Oval 668"/>
            <p:cNvSpPr>
              <a:spLocks noChangeArrowheads="1"/>
            </p:cNvSpPr>
            <p:nvPr/>
          </p:nvSpPr>
          <p:spPr bwMode="auto">
            <a:xfrm>
              <a:off x="3155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59997" name="Text Box 669"/>
            <p:cNvSpPr txBox="1">
              <a:spLocks noChangeArrowheads="1"/>
            </p:cNvSpPr>
            <p:nvPr/>
          </p:nvSpPr>
          <p:spPr bwMode="auto">
            <a:xfrm>
              <a:off x="3155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27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59999" name="Oval 671"/>
            <p:cNvSpPr>
              <a:spLocks noChangeArrowheads="1"/>
            </p:cNvSpPr>
            <p:nvPr/>
          </p:nvSpPr>
          <p:spPr bwMode="auto">
            <a:xfrm>
              <a:off x="3196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00" name="Text Box 672"/>
            <p:cNvSpPr txBox="1">
              <a:spLocks noChangeArrowheads="1"/>
            </p:cNvSpPr>
            <p:nvPr/>
          </p:nvSpPr>
          <p:spPr bwMode="auto">
            <a:xfrm>
              <a:off x="3196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49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002" name="Oval 674"/>
            <p:cNvSpPr>
              <a:spLocks noChangeArrowheads="1"/>
            </p:cNvSpPr>
            <p:nvPr/>
          </p:nvSpPr>
          <p:spPr bwMode="auto">
            <a:xfrm>
              <a:off x="3236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03" name="Text Box 675"/>
            <p:cNvSpPr txBox="1">
              <a:spLocks noChangeArrowheads="1"/>
            </p:cNvSpPr>
            <p:nvPr/>
          </p:nvSpPr>
          <p:spPr bwMode="auto">
            <a:xfrm>
              <a:off x="3236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50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005" name="Oval 677"/>
            <p:cNvSpPr>
              <a:spLocks noChangeArrowheads="1"/>
            </p:cNvSpPr>
            <p:nvPr/>
          </p:nvSpPr>
          <p:spPr bwMode="auto">
            <a:xfrm>
              <a:off x="3277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06" name="Text Box 678"/>
            <p:cNvSpPr txBox="1">
              <a:spLocks noChangeArrowheads="1"/>
            </p:cNvSpPr>
            <p:nvPr/>
          </p:nvSpPr>
          <p:spPr bwMode="auto">
            <a:xfrm>
              <a:off x="3277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008" name="Oval 680"/>
            <p:cNvSpPr>
              <a:spLocks noChangeArrowheads="1"/>
            </p:cNvSpPr>
            <p:nvPr/>
          </p:nvSpPr>
          <p:spPr bwMode="auto">
            <a:xfrm>
              <a:off x="3318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09" name="Text Box 681"/>
            <p:cNvSpPr txBox="1">
              <a:spLocks noChangeArrowheads="1"/>
            </p:cNvSpPr>
            <p:nvPr/>
          </p:nvSpPr>
          <p:spPr bwMode="auto">
            <a:xfrm>
              <a:off x="3318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28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011" name="Oval 683"/>
            <p:cNvSpPr>
              <a:spLocks noChangeArrowheads="1"/>
            </p:cNvSpPr>
            <p:nvPr/>
          </p:nvSpPr>
          <p:spPr bwMode="auto">
            <a:xfrm>
              <a:off x="3359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12" name="Text Box 684"/>
            <p:cNvSpPr txBox="1">
              <a:spLocks noChangeArrowheads="1"/>
            </p:cNvSpPr>
            <p:nvPr/>
          </p:nvSpPr>
          <p:spPr bwMode="auto">
            <a:xfrm>
              <a:off x="3359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29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019" name="Oval 691"/>
            <p:cNvSpPr>
              <a:spLocks noChangeArrowheads="1"/>
            </p:cNvSpPr>
            <p:nvPr/>
          </p:nvSpPr>
          <p:spPr bwMode="auto">
            <a:xfrm>
              <a:off x="3400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20" name="Text Box 692"/>
            <p:cNvSpPr txBox="1">
              <a:spLocks noChangeArrowheads="1"/>
            </p:cNvSpPr>
            <p:nvPr/>
          </p:nvSpPr>
          <p:spPr bwMode="auto">
            <a:xfrm>
              <a:off x="3400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022" name="Oval 694"/>
            <p:cNvSpPr>
              <a:spLocks noChangeArrowheads="1"/>
            </p:cNvSpPr>
            <p:nvPr/>
          </p:nvSpPr>
          <p:spPr bwMode="auto">
            <a:xfrm>
              <a:off x="3440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23" name="Text Box 695"/>
            <p:cNvSpPr txBox="1">
              <a:spLocks noChangeArrowheads="1"/>
            </p:cNvSpPr>
            <p:nvPr/>
          </p:nvSpPr>
          <p:spPr bwMode="auto">
            <a:xfrm>
              <a:off x="3440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025" name="Oval 697"/>
            <p:cNvSpPr>
              <a:spLocks noChangeArrowheads="1"/>
            </p:cNvSpPr>
            <p:nvPr/>
          </p:nvSpPr>
          <p:spPr bwMode="auto">
            <a:xfrm>
              <a:off x="3481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26" name="Text Box 698"/>
            <p:cNvSpPr txBox="1">
              <a:spLocks noChangeArrowheads="1"/>
            </p:cNvSpPr>
            <p:nvPr/>
          </p:nvSpPr>
          <p:spPr bwMode="auto">
            <a:xfrm>
              <a:off x="3481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30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028" name="Oval 700"/>
            <p:cNvSpPr>
              <a:spLocks noChangeArrowheads="1"/>
            </p:cNvSpPr>
            <p:nvPr/>
          </p:nvSpPr>
          <p:spPr bwMode="auto">
            <a:xfrm>
              <a:off x="3522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29" name="Text Box 701"/>
            <p:cNvSpPr txBox="1">
              <a:spLocks noChangeArrowheads="1"/>
            </p:cNvSpPr>
            <p:nvPr/>
          </p:nvSpPr>
          <p:spPr bwMode="auto">
            <a:xfrm>
              <a:off x="3522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31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031" name="Oval 703"/>
            <p:cNvSpPr>
              <a:spLocks noChangeArrowheads="1"/>
            </p:cNvSpPr>
            <p:nvPr/>
          </p:nvSpPr>
          <p:spPr bwMode="auto">
            <a:xfrm>
              <a:off x="3563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32" name="Text Box 704"/>
            <p:cNvSpPr txBox="1">
              <a:spLocks noChangeArrowheads="1"/>
            </p:cNvSpPr>
            <p:nvPr/>
          </p:nvSpPr>
          <p:spPr bwMode="auto">
            <a:xfrm>
              <a:off x="3563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32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034" name="Oval 706"/>
            <p:cNvSpPr>
              <a:spLocks noChangeArrowheads="1"/>
            </p:cNvSpPr>
            <p:nvPr/>
          </p:nvSpPr>
          <p:spPr bwMode="auto">
            <a:xfrm>
              <a:off x="3604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35" name="Text Box 707"/>
            <p:cNvSpPr txBox="1">
              <a:spLocks noChangeArrowheads="1"/>
            </p:cNvSpPr>
            <p:nvPr/>
          </p:nvSpPr>
          <p:spPr bwMode="auto">
            <a:xfrm>
              <a:off x="3604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33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037" name="Oval 709"/>
            <p:cNvSpPr>
              <a:spLocks noChangeArrowheads="1"/>
            </p:cNvSpPr>
            <p:nvPr/>
          </p:nvSpPr>
          <p:spPr bwMode="auto">
            <a:xfrm>
              <a:off x="3644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38" name="Text Box 710"/>
            <p:cNvSpPr txBox="1">
              <a:spLocks noChangeArrowheads="1"/>
            </p:cNvSpPr>
            <p:nvPr/>
          </p:nvSpPr>
          <p:spPr bwMode="auto">
            <a:xfrm>
              <a:off x="3644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34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040" name="Oval 712"/>
            <p:cNvSpPr>
              <a:spLocks noChangeArrowheads="1"/>
            </p:cNvSpPr>
            <p:nvPr/>
          </p:nvSpPr>
          <p:spPr bwMode="auto">
            <a:xfrm>
              <a:off x="3685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41" name="Text Box 713"/>
            <p:cNvSpPr txBox="1">
              <a:spLocks noChangeArrowheads="1"/>
            </p:cNvSpPr>
            <p:nvPr/>
          </p:nvSpPr>
          <p:spPr bwMode="auto">
            <a:xfrm>
              <a:off x="3685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35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043" name="Oval 715"/>
            <p:cNvSpPr>
              <a:spLocks noChangeArrowheads="1"/>
            </p:cNvSpPr>
            <p:nvPr/>
          </p:nvSpPr>
          <p:spPr bwMode="auto">
            <a:xfrm>
              <a:off x="3726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44" name="Text Box 716"/>
            <p:cNvSpPr txBox="1">
              <a:spLocks noChangeArrowheads="1"/>
            </p:cNvSpPr>
            <p:nvPr/>
          </p:nvSpPr>
          <p:spPr bwMode="auto">
            <a:xfrm>
              <a:off x="3726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046" name="Oval 718"/>
            <p:cNvSpPr>
              <a:spLocks noChangeArrowheads="1"/>
            </p:cNvSpPr>
            <p:nvPr/>
          </p:nvSpPr>
          <p:spPr bwMode="auto">
            <a:xfrm>
              <a:off x="3767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47" name="Text Box 719"/>
            <p:cNvSpPr txBox="1">
              <a:spLocks noChangeArrowheads="1"/>
            </p:cNvSpPr>
            <p:nvPr/>
          </p:nvSpPr>
          <p:spPr bwMode="auto">
            <a:xfrm>
              <a:off x="3767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55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050" name="Oval 722"/>
            <p:cNvSpPr>
              <a:spLocks noChangeArrowheads="1"/>
            </p:cNvSpPr>
            <p:nvPr/>
          </p:nvSpPr>
          <p:spPr bwMode="auto">
            <a:xfrm>
              <a:off x="3808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51" name="Text Box 723"/>
            <p:cNvSpPr txBox="1">
              <a:spLocks noChangeArrowheads="1"/>
            </p:cNvSpPr>
            <p:nvPr/>
          </p:nvSpPr>
          <p:spPr bwMode="auto">
            <a:xfrm>
              <a:off x="3808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36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053" name="Oval 725"/>
            <p:cNvSpPr>
              <a:spLocks noChangeArrowheads="1"/>
            </p:cNvSpPr>
            <p:nvPr/>
          </p:nvSpPr>
          <p:spPr bwMode="auto">
            <a:xfrm>
              <a:off x="3848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54" name="Text Box 726"/>
            <p:cNvSpPr txBox="1">
              <a:spLocks noChangeArrowheads="1"/>
            </p:cNvSpPr>
            <p:nvPr/>
          </p:nvSpPr>
          <p:spPr bwMode="auto">
            <a:xfrm>
              <a:off x="3848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56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056" name="Oval 728"/>
            <p:cNvSpPr>
              <a:spLocks noChangeArrowheads="1"/>
            </p:cNvSpPr>
            <p:nvPr/>
          </p:nvSpPr>
          <p:spPr bwMode="auto">
            <a:xfrm>
              <a:off x="3889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57" name="Text Box 729"/>
            <p:cNvSpPr txBox="1">
              <a:spLocks noChangeArrowheads="1"/>
            </p:cNvSpPr>
            <p:nvPr/>
          </p:nvSpPr>
          <p:spPr bwMode="auto">
            <a:xfrm>
              <a:off x="3889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57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059" name="Oval 731"/>
            <p:cNvSpPr>
              <a:spLocks noChangeArrowheads="1"/>
            </p:cNvSpPr>
            <p:nvPr/>
          </p:nvSpPr>
          <p:spPr bwMode="auto">
            <a:xfrm>
              <a:off x="3930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60" name="Text Box 732"/>
            <p:cNvSpPr txBox="1">
              <a:spLocks noChangeArrowheads="1"/>
            </p:cNvSpPr>
            <p:nvPr/>
          </p:nvSpPr>
          <p:spPr bwMode="auto">
            <a:xfrm>
              <a:off x="3930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58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062" name="Oval 734"/>
            <p:cNvSpPr>
              <a:spLocks noChangeArrowheads="1"/>
            </p:cNvSpPr>
            <p:nvPr/>
          </p:nvSpPr>
          <p:spPr bwMode="auto">
            <a:xfrm>
              <a:off x="3971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63" name="Text Box 735"/>
            <p:cNvSpPr txBox="1">
              <a:spLocks noChangeArrowheads="1"/>
            </p:cNvSpPr>
            <p:nvPr/>
          </p:nvSpPr>
          <p:spPr bwMode="auto">
            <a:xfrm>
              <a:off x="3971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59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065" name="Oval 737"/>
            <p:cNvSpPr>
              <a:spLocks noChangeArrowheads="1"/>
            </p:cNvSpPr>
            <p:nvPr/>
          </p:nvSpPr>
          <p:spPr bwMode="auto">
            <a:xfrm>
              <a:off x="4012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66" name="Text Box 738"/>
            <p:cNvSpPr txBox="1">
              <a:spLocks noChangeArrowheads="1"/>
            </p:cNvSpPr>
            <p:nvPr/>
          </p:nvSpPr>
          <p:spPr bwMode="auto">
            <a:xfrm>
              <a:off x="4012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37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068" name="Oval 740"/>
            <p:cNvSpPr>
              <a:spLocks noChangeArrowheads="1"/>
            </p:cNvSpPr>
            <p:nvPr/>
          </p:nvSpPr>
          <p:spPr bwMode="auto">
            <a:xfrm>
              <a:off x="4052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69" name="Text Box 741"/>
            <p:cNvSpPr txBox="1">
              <a:spLocks noChangeArrowheads="1"/>
            </p:cNvSpPr>
            <p:nvPr/>
          </p:nvSpPr>
          <p:spPr bwMode="auto">
            <a:xfrm>
              <a:off x="4052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60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071" name="Oval 743"/>
            <p:cNvSpPr>
              <a:spLocks noChangeArrowheads="1"/>
            </p:cNvSpPr>
            <p:nvPr/>
          </p:nvSpPr>
          <p:spPr bwMode="auto">
            <a:xfrm>
              <a:off x="4093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72" name="Text Box 744"/>
            <p:cNvSpPr txBox="1">
              <a:spLocks noChangeArrowheads="1"/>
            </p:cNvSpPr>
            <p:nvPr/>
          </p:nvSpPr>
          <p:spPr bwMode="auto">
            <a:xfrm>
              <a:off x="4093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074" name="Oval 746"/>
            <p:cNvSpPr>
              <a:spLocks noChangeArrowheads="1"/>
            </p:cNvSpPr>
            <p:nvPr/>
          </p:nvSpPr>
          <p:spPr bwMode="auto">
            <a:xfrm>
              <a:off x="4134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75" name="Text Box 747"/>
            <p:cNvSpPr txBox="1">
              <a:spLocks noChangeArrowheads="1"/>
            </p:cNvSpPr>
            <p:nvPr/>
          </p:nvSpPr>
          <p:spPr bwMode="auto">
            <a:xfrm>
              <a:off x="4134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077" name="Oval 749"/>
            <p:cNvSpPr>
              <a:spLocks noChangeArrowheads="1"/>
            </p:cNvSpPr>
            <p:nvPr/>
          </p:nvSpPr>
          <p:spPr bwMode="auto">
            <a:xfrm>
              <a:off x="4175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78" name="Text Box 750"/>
            <p:cNvSpPr txBox="1">
              <a:spLocks noChangeArrowheads="1"/>
            </p:cNvSpPr>
            <p:nvPr/>
          </p:nvSpPr>
          <p:spPr bwMode="auto">
            <a:xfrm>
              <a:off x="4175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082" name="Oval 754"/>
            <p:cNvSpPr>
              <a:spLocks noChangeArrowheads="1"/>
            </p:cNvSpPr>
            <p:nvPr/>
          </p:nvSpPr>
          <p:spPr bwMode="auto">
            <a:xfrm>
              <a:off x="4216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83" name="Text Box 755"/>
            <p:cNvSpPr txBox="1">
              <a:spLocks noChangeArrowheads="1"/>
            </p:cNvSpPr>
            <p:nvPr/>
          </p:nvSpPr>
          <p:spPr bwMode="auto">
            <a:xfrm>
              <a:off x="4216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38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085" name="Oval 757"/>
            <p:cNvSpPr>
              <a:spLocks noChangeArrowheads="1"/>
            </p:cNvSpPr>
            <p:nvPr/>
          </p:nvSpPr>
          <p:spPr bwMode="auto">
            <a:xfrm>
              <a:off x="4256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86" name="Text Box 758"/>
            <p:cNvSpPr txBox="1">
              <a:spLocks noChangeArrowheads="1"/>
            </p:cNvSpPr>
            <p:nvPr/>
          </p:nvSpPr>
          <p:spPr bwMode="auto">
            <a:xfrm>
              <a:off x="4256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39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088" name="Oval 760"/>
            <p:cNvSpPr>
              <a:spLocks noChangeArrowheads="1"/>
            </p:cNvSpPr>
            <p:nvPr/>
          </p:nvSpPr>
          <p:spPr bwMode="auto">
            <a:xfrm>
              <a:off x="4297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89" name="Text Box 761"/>
            <p:cNvSpPr txBox="1">
              <a:spLocks noChangeArrowheads="1"/>
            </p:cNvSpPr>
            <p:nvPr/>
          </p:nvSpPr>
          <p:spPr bwMode="auto">
            <a:xfrm>
              <a:off x="4297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091" name="Oval 763"/>
            <p:cNvSpPr>
              <a:spLocks noChangeArrowheads="1"/>
            </p:cNvSpPr>
            <p:nvPr/>
          </p:nvSpPr>
          <p:spPr bwMode="auto">
            <a:xfrm>
              <a:off x="4338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92" name="Text Box 764"/>
            <p:cNvSpPr txBox="1">
              <a:spLocks noChangeArrowheads="1"/>
            </p:cNvSpPr>
            <p:nvPr/>
          </p:nvSpPr>
          <p:spPr bwMode="auto">
            <a:xfrm>
              <a:off x="4338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40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094" name="Oval 766"/>
            <p:cNvSpPr>
              <a:spLocks noChangeArrowheads="1"/>
            </p:cNvSpPr>
            <p:nvPr/>
          </p:nvSpPr>
          <p:spPr bwMode="auto">
            <a:xfrm>
              <a:off x="4379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95" name="Text Box 767"/>
            <p:cNvSpPr txBox="1">
              <a:spLocks noChangeArrowheads="1"/>
            </p:cNvSpPr>
            <p:nvPr/>
          </p:nvSpPr>
          <p:spPr bwMode="auto">
            <a:xfrm>
              <a:off x="4379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41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097" name="Oval 769"/>
            <p:cNvSpPr>
              <a:spLocks noChangeArrowheads="1"/>
            </p:cNvSpPr>
            <p:nvPr/>
          </p:nvSpPr>
          <p:spPr bwMode="auto">
            <a:xfrm>
              <a:off x="4420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098" name="Text Box 770"/>
            <p:cNvSpPr txBox="1">
              <a:spLocks noChangeArrowheads="1"/>
            </p:cNvSpPr>
            <p:nvPr/>
          </p:nvSpPr>
          <p:spPr bwMode="auto">
            <a:xfrm>
              <a:off x="4420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65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00" name="Oval 772"/>
            <p:cNvSpPr>
              <a:spLocks noChangeArrowheads="1"/>
            </p:cNvSpPr>
            <p:nvPr/>
          </p:nvSpPr>
          <p:spPr bwMode="auto">
            <a:xfrm>
              <a:off x="4460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01" name="Text Box 773"/>
            <p:cNvSpPr txBox="1">
              <a:spLocks noChangeArrowheads="1"/>
            </p:cNvSpPr>
            <p:nvPr/>
          </p:nvSpPr>
          <p:spPr bwMode="auto">
            <a:xfrm>
              <a:off x="4460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66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03" name="Oval 775"/>
            <p:cNvSpPr>
              <a:spLocks noChangeArrowheads="1"/>
            </p:cNvSpPr>
            <p:nvPr/>
          </p:nvSpPr>
          <p:spPr bwMode="auto">
            <a:xfrm>
              <a:off x="4501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04" name="Text Box 776"/>
            <p:cNvSpPr txBox="1">
              <a:spLocks noChangeArrowheads="1"/>
            </p:cNvSpPr>
            <p:nvPr/>
          </p:nvSpPr>
          <p:spPr bwMode="auto">
            <a:xfrm>
              <a:off x="4501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67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06" name="Oval 778"/>
            <p:cNvSpPr>
              <a:spLocks noChangeArrowheads="1"/>
            </p:cNvSpPr>
            <p:nvPr/>
          </p:nvSpPr>
          <p:spPr bwMode="auto">
            <a:xfrm>
              <a:off x="4542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07" name="Text Box 779"/>
            <p:cNvSpPr txBox="1">
              <a:spLocks noChangeArrowheads="1"/>
            </p:cNvSpPr>
            <p:nvPr/>
          </p:nvSpPr>
          <p:spPr bwMode="auto">
            <a:xfrm>
              <a:off x="4542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68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09" name="Oval 781"/>
            <p:cNvSpPr>
              <a:spLocks noChangeArrowheads="1"/>
            </p:cNvSpPr>
            <p:nvPr/>
          </p:nvSpPr>
          <p:spPr bwMode="auto">
            <a:xfrm>
              <a:off x="4583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10" name="Text Box 782"/>
            <p:cNvSpPr txBox="1">
              <a:spLocks noChangeArrowheads="1"/>
            </p:cNvSpPr>
            <p:nvPr/>
          </p:nvSpPr>
          <p:spPr bwMode="auto">
            <a:xfrm>
              <a:off x="4583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69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13" name="Oval 785"/>
            <p:cNvSpPr>
              <a:spLocks noChangeArrowheads="1"/>
            </p:cNvSpPr>
            <p:nvPr/>
          </p:nvSpPr>
          <p:spPr bwMode="auto">
            <a:xfrm>
              <a:off x="4624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14" name="Text Box 786"/>
            <p:cNvSpPr txBox="1">
              <a:spLocks noChangeArrowheads="1"/>
            </p:cNvSpPr>
            <p:nvPr/>
          </p:nvSpPr>
          <p:spPr bwMode="auto">
            <a:xfrm>
              <a:off x="4624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70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16" name="Oval 788"/>
            <p:cNvSpPr>
              <a:spLocks noChangeArrowheads="1"/>
            </p:cNvSpPr>
            <p:nvPr/>
          </p:nvSpPr>
          <p:spPr bwMode="auto">
            <a:xfrm>
              <a:off x="4664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17" name="Text Box 789"/>
            <p:cNvSpPr txBox="1">
              <a:spLocks noChangeArrowheads="1"/>
            </p:cNvSpPr>
            <p:nvPr/>
          </p:nvSpPr>
          <p:spPr bwMode="auto">
            <a:xfrm>
              <a:off x="4664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19" name="Oval 791"/>
            <p:cNvSpPr>
              <a:spLocks noChangeArrowheads="1"/>
            </p:cNvSpPr>
            <p:nvPr/>
          </p:nvSpPr>
          <p:spPr bwMode="auto">
            <a:xfrm>
              <a:off x="4705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20" name="Text Box 792"/>
            <p:cNvSpPr txBox="1">
              <a:spLocks noChangeArrowheads="1"/>
            </p:cNvSpPr>
            <p:nvPr/>
          </p:nvSpPr>
          <p:spPr bwMode="auto">
            <a:xfrm>
              <a:off x="4705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22" name="Oval 794"/>
            <p:cNvSpPr>
              <a:spLocks noChangeArrowheads="1"/>
            </p:cNvSpPr>
            <p:nvPr/>
          </p:nvSpPr>
          <p:spPr bwMode="auto">
            <a:xfrm>
              <a:off x="4746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23" name="Text Box 795"/>
            <p:cNvSpPr txBox="1">
              <a:spLocks noChangeArrowheads="1"/>
            </p:cNvSpPr>
            <p:nvPr/>
          </p:nvSpPr>
          <p:spPr bwMode="auto">
            <a:xfrm>
              <a:off x="4746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25" name="Oval 797"/>
            <p:cNvSpPr>
              <a:spLocks noChangeArrowheads="1"/>
            </p:cNvSpPr>
            <p:nvPr/>
          </p:nvSpPr>
          <p:spPr bwMode="auto">
            <a:xfrm>
              <a:off x="4787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26" name="Text Box 798"/>
            <p:cNvSpPr txBox="1">
              <a:spLocks noChangeArrowheads="1"/>
            </p:cNvSpPr>
            <p:nvPr/>
          </p:nvSpPr>
          <p:spPr bwMode="auto">
            <a:xfrm>
              <a:off x="4787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28" name="Oval 800"/>
            <p:cNvSpPr>
              <a:spLocks noChangeArrowheads="1"/>
            </p:cNvSpPr>
            <p:nvPr/>
          </p:nvSpPr>
          <p:spPr bwMode="auto">
            <a:xfrm>
              <a:off x="4828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29" name="Text Box 801"/>
            <p:cNvSpPr txBox="1">
              <a:spLocks noChangeArrowheads="1"/>
            </p:cNvSpPr>
            <p:nvPr/>
          </p:nvSpPr>
          <p:spPr bwMode="auto">
            <a:xfrm>
              <a:off x="4828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75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31" name="Oval 803"/>
            <p:cNvSpPr>
              <a:spLocks noChangeArrowheads="1"/>
            </p:cNvSpPr>
            <p:nvPr/>
          </p:nvSpPr>
          <p:spPr bwMode="auto">
            <a:xfrm>
              <a:off x="4868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32" name="Text Box 804"/>
            <p:cNvSpPr txBox="1">
              <a:spLocks noChangeArrowheads="1"/>
            </p:cNvSpPr>
            <p:nvPr/>
          </p:nvSpPr>
          <p:spPr bwMode="auto">
            <a:xfrm>
              <a:off x="4868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76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34" name="Oval 806"/>
            <p:cNvSpPr>
              <a:spLocks noChangeArrowheads="1"/>
            </p:cNvSpPr>
            <p:nvPr/>
          </p:nvSpPr>
          <p:spPr bwMode="auto">
            <a:xfrm>
              <a:off x="4909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35" name="Text Box 807"/>
            <p:cNvSpPr txBox="1">
              <a:spLocks noChangeArrowheads="1"/>
            </p:cNvSpPr>
            <p:nvPr/>
          </p:nvSpPr>
          <p:spPr bwMode="auto">
            <a:xfrm>
              <a:off x="4909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77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37" name="Oval 809"/>
            <p:cNvSpPr>
              <a:spLocks noChangeArrowheads="1"/>
            </p:cNvSpPr>
            <p:nvPr/>
          </p:nvSpPr>
          <p:spPr bwMode="auto">
            <a:xfrm>
              <a:off x="4950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38" name="Text Box 810"/>
            <p:cNvSpPr txBox="1">
              <a:spLocks noChangeArrowheads="1"/>
            </p:cNvSpPr>
            <p:nvPr/>
          </p:nvSpPr>
          <p:spPr bwMode="auto">
            <a:xfrm>
              <a:off x="4950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42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140" name="Oval 812"/>
            <p:cNvSpPr>
              <a:spLocks noChangeArrowheads="1"/>
            </p:cNvSpPr>
            <p:nvPr/>
          </p:nvSpPr>
          <p:spPr bwMode="auto">
            <a:xfrm>
              <a:off x="4991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41" name="Text Box 813"/>
            <p:cNvSpPr txBox="1">
              <a:spLocks noChangeArrowheads="1"/>
            </p:cNvSpPr>
            <p:nvPr/>
          </p:nvSpPr>
          <p:spPr bwMode="auto">
            <a:xfrm>
              <a:off x="4991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78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46" name="Oval 818"/>
            <p:cNvSpPr>
              <a:spLocks noChangeArrowheads="1"/>
            </p:cNvSpPr>
            <p:nvPr/>
          </p:nvSpPr>
          <p:spPr bwMode="auto">
            <a:xfrm>
              <a:off x="5032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47" name="Text Box 819"/>
            <p:cNvSpPr txBox="1">
              <a:spLocks noChangeArrowheads="1"/>
            </p:cNvSpPr>
            <p:nvPr/>
          </p:nvSpPr>
          <p:spPr bwMode="auto">
            <a:xfrm>
              <a:off x="5032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79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49" name="Oval 821"/>
            <p:cNvSpPr>
              <a:spLocks noChangeArrowheads="1"/>
            </p:cNvSpPr>
            <p:nvPr/>
          </p:nvSpPr>
          <p:spPr bwMode="auto">
            <a:xfrm>
              <a:off x="5072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50" name="Text Box 822"/>
            <p:cNvSpPr txBox="1">
              <a:spLocks noChangeArrowheads="1"/>
            </p:cNvSpPr>
            <p:nvPr/>
          </p:nvSpPr>
          <p:spPr bwMode="auto">
            <a:xfrm>
              <a:off x="5072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80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52" name="Oval 824"/>
            <p:cNvSpPr>
              <a:spLocks noChangeArrowheads="1"/>
            </p:cNvSpPr>
            <p:nvPr/>
          </p:nvSpPr>
          <p:spPr bwMode="auto">
            <a:xfrm>
              <a:off x="5113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53" name="Text Box 825"/>
            <p:cNvSpPr txBox="1">
              <a:spLocks noChangeArrowheads="1"/>
            </p:cNvSpPr>
            <p:nvPr/>
          </p:nvSpPr>
          <p:spPr bwMode="auto">
            <a:xfrm>
              <a:off x="5113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81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55" name="Oval 827"/>
            <p:cNvSpPr>
              <a:spLocks noChangeArrowheads="1"/>
            </p:cNvSpPr>
            <p:nvPr/>
          </p:nvSpPr>
          <p:spPr bwMode="auto">
            <a:xfrm>
              <a:off x="5154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56" name="Text Box 828"/>
            <p:cNvSpPr txBox="1">
              <a:spLocks noChangeArrowheads="1"/>
            </p:cNvSpPr>
            <p:nvPr/>
          </p:nvSpPr>
          <p:spPr bwMode="auto">
            <a:xfrm>
              <a:off x="5154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43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158" name="Oval 830"/>
            <p:cNvSpPr>
              <a:spLocks noChangeArrowheads="1"/>
            </p:cNvSpPr>
            <p:nvPr/>
          </p:nvSpPr>
          <p:spPr bwMode="auto">
            <a:xfrm>
              <a:off x="5195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59" name="Text Box 831"/>
            <p:cNvSpPr txBox="1">
              <a:spLocks noChangeArrowheads="1"/>
            </p:cNvSpPr>
            <p:nvPr/>
          </p:nvSpPr>
          <p:spPr bwMode="auto">
            <a:xfrm>
              <a:off x="5195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82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61" name="Oval 833"/>
            <p:cNvSpPr>
              <a:spLocks noChangeArrowheads="1"/>
            </p:cNvSpPr>
            <p:nvPr/>
          </p:nvSpPr>
          <p:spPr bwMode="auto">
            <a:xfrm>
              <a:off x="5236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62" name="Text Box 834"/>
            <p:cNvSpPr txBox="1">
              <a:spLocks noChangeArrowheads="1"/>
            </p:cNvSpPr>
            <p:nvPr/>
          </p:nvSpPr>
          <p:spPr bwMode="auto">
            <a:xfrm>
              <a:off x="5236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83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64" name="Oval 836"/>
            <p:cNvSpPr>
              <a:spLocks noChangeArrowheads="1"/>
            </p:cNvSpPr>
            <p:nvPr/>
          </p:nvSpPr>
          <p:spPr bwMode="auto">
            <a:xfrm>
              <a:off x="5276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65" name="Text Box 837"/>
            <p:cNvSpPr txBox="1">
              <a:spLocks noChangeArrowheads="1"/>
            </p:cNvSpPr>
            <p:nvPr/>
          </p:nvSpPr>
          <p:spPr bwMode="auto">
            <a:xfrm>
              <a:off x="5276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44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167" name="Oval 839"/>
            <p:cNvSpPr>
              <a:spLocks noChangeArrowheads="1"/>
            </p:cNvSpPr>
            <p:nvPr/>
          </p:nvSpPr>
          <p:spPr bwMode="auto">
            <a:xfrm>
              <a:off x="5317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68" name="Text Box 840"/>
            <p:cNvSpPr txBox="1">
              <a:spLocks noChangeArrowheads="1"/>
            </p:cNvSpPr>
            <p:nvPr/>
          </p:nvSpPr>
          <p:spPr bwMode="auto">
            <a:xfrm>
              <a:off x="5317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45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170" name="Oval 842"/>
            <p:cNvSpPr>
              <a:spLocks noChangeArrowheads="1"/>
            </p:cNvSpPr>
            <p:nvPr/>
          </p:nvSpPr>
          <p:spPr bwMode="auto">
            <a:xfrm>
              <a:off x="5358" y="1586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71" name="Text Box 843"/>
            <p:cNvSpPr txBox="1">
              <a:spLocks noChangeArrowheads="1"/>
            </p:cNvSpPr>
            <p:nvPr/>
          </p:nvSpPr>
          <p:spPr bwMode="auto">
            <a:xfrm>
              <a:off x="5358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84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0173" name="Oval 845"/>
            <p:cNvSpPr>
              <a:spLocks noChangeArrowheads="1"/>
            </p:cNvSpPr>
            <p:nvPr/>
          </p:nvSpPr>
          <p:spPr bwMode="auto">
            <a:xfrm>
              <a:off x="5399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74" name="Text Box 846"/>
            <p:cNvSpPr txBox="1">
              <a:spLocks noChangeArrowheads="1"/>
            </p:cNvSpPr>
            <p:nvPr/>
          </p:nvSpPr>
          <p:spPr bwMode="auto">
            <a:xfrm>
              <a:off x="5399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46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177" name="Oval 849"/>
            <p:cNvSpPr>
              <a:spLocks noChangeArrowheads="1"/>
            </p:cNvSpPr>
            <p:nvPr/>
          </p:nvSpPr>
          <p:spPr bwMode="auto">
            <a:xfrm>
              <a:off x="5440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78" name="Text Box 850"/>
            <p:cNvSpPr txBox="1">
              <a:spLocks noChangeArrowheads="1"/>
            </p:cNvSpPr>
            <p:nvPr/>
          </p:nvSpPr>
          <p:spPr bwMode="auto">
            <a:xfrm>
              <a:off x="5440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47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180" name="Oval 852"/>
            <p:cNvSpPr>
              <a:spLocks noChangeArrowheads="1"/>
            </p:cNvSpPr>
            <p:nvPr/>
          </p:nvSpPr>
          <p:spPr bwMode="auto">
            <a:xfrm>
              <a:off x="5480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81" name="Text Box 853"/>
            <p:cNvSpPr txBox="1">
              <a:spLocks noChangeArrowheads="1"/>
            </p:cNvSpPr>
            <p:nvPr/>
          </p:nvSpPr>
          <p:spPr bwMode="auto">
            <a:xfrm>
              <a:off x="5480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48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0183" name="Oval 855"/>
            <p:cNvSpPr>
              <a:spLocks noChangeArrowheads="1"/>
            </p:cNvSpPr>
            <p:nvPr/>
          </p:nvSpPr>
          <p:spPr bwMode="auto">
            <a:xfrm>
              <a:off x="5521" y="1586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0184" name="Text Box 856"/>
            <p:cNvSpPr txBox="1">
              <a:spLocks noChangeArrowheads="1"/>
            </p:cNvSpPr>
            <p:nvPr/>
          </p:nvSpPr>
          <p:spPr bwMode="auto">
            <a:xfrm>
              <a:off x="5521" y="1473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49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662425" name="Group 2073"/>
          <p:cNvGrpSpPr>
            <a:grpSpLocks/>
          </p:cNvGrpSpPr>
          <p:nvPr/>
        </p:nvGrpSpPr>
        <p:grpSpPr bwMode="auto">
          <a:xfrm>
            <a:off x="215900" y="4848225"/>
            <a:ext cx="8599488" cy="236538"/>
            <a:chOff x="136" y="2341"/>
            <a:chExt cx="5417" cy="149"/>
          </a:xfrm>
        </p:grpSpPr>
        <p:sp>
          <p:nvSpPr>
            <p:cNvPr id="2661563" name="Text Box 1211"/>
            <p:cNvSpPr txBox="1">
              <a:spLocks noChangeArrowheads="1"/>
            </p:cNvSpPr>
            <p:nvPr/>
          </p:nvSpPr>
          <p:spPr bwMode="auto">
            <a:xfrm>
              <a:off x="136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400" b="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2661565" name="Text Box 1213"/>
            <p:cNvSpPr txBox="1">
              <a:spLocks noChangeArrowheads="1"/>
            </p:cNvSpPr>
            <p:nvPr/>
          </p:nvSpPr>
          <p:spPr bwMode="auto">
            <a:xfrm>
              <a:off x="176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400" b="0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2661567" name="Text Box 1215"/>
            <p:cNvSpPr txBox="1">
              <a:spLocks noChangeArrowheads="1"/>
            </p:cNvSpPr>
            <p:nvPr/>
          </p:nvSpPr>
          <p:spPr bwMode="auto">
            <a:xfrm>
              <a:off x="217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400" b="0">
                  <a:solidFill>
                    <a:srgbClr val="FF0000"/>
                  </a:solidFill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2661569" name="Text Box 1217"/>
            <p:cNvSpPr txBox="1">
              <a:spLocks noChangeArrowheads="1"/>
            </p:cNvSpPr>
            <p:nvPr/>
          </p:nvSpPr>
          <p:spPr bwMode="auto">
            <a:xfrm>
              <a:off x="258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400" b="0">
                  <a:solidFill>
                    <a:srgbClr val="FF0000"/>
                  </a:solidFill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2661571" name="Text Box 1219"/>
            <p:cNvSpPr txBox="1">
              <a:spLocks noChangeArrowheads="1"/>
            </p:cNvSpPr>
            <p:nvPr/>
          </p:nvSpPr>
          <p:spPr bwMode="auto">
            <a:xfrm>
              <a:off x="299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400" b="0">
                  <a:solidFill>
                    <a:srgbClr val="FF0000"/>
                  </a:solidFill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2661573" name="Text Box 1221"/>
            <p:cNvSpPr txBox="1">
              <a:spLocks noChangeArrowheads="1"/>
            </p:cNvSpPr>
            <p:nvPr/>
          </p:nvSpPr>
          <p:spPr bwMode="auto">
            <a:xfrm>
              <a:off x="340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575" name="Text Box 1223"/>
            <p:cNvSpPr txBox="1">
              <a:spLocks noChangeArrowheads="1"/>
            </p:cNvSpPr>
            <p:nvPr/>
          </p:nvSpPr>
          <p:spPr bwMode="auto">
            <a:xfrm>
              <a:off x="380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577" name="Text Box 1225"/>
            <p:cNvSpPr txBox="1">
              <a:spLocks noChangeArrowheads="1"/>
            </p:cNvSpPr>
            <p:nvPr/>
          </p:nvSpPr>
          <p:spPr bwMode="auto">
            <a:xfrm>
              <a:off x="421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579" name="Text Box 1227"/>
            <p:cNvSpPr txBox="1">
              <a:spLocks noChangeArrowheads="1"/>
            </p:cNvSpPr>
            <p:nvPr/>
          </p:nvSpPr>
          <p:spPr bwMode="auto">
            <a:xfrm>
              <a:off x="462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581" name="Text Box 1229"/>
            <p:cNvSpPr txBox="1">
              <a:spLocks noChangeArrowheads="1"/>
            </p:cNvSpPr>
            <p:nvPr/>
          </p:nvSpPr>
          <p:spPr bwMode="auto">
            <a:xfrm>
              <a:off x="503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6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583" name="Text Box 1231"/>
            <p:cNvSpPr txBox="1">
              <a:spLocks noChangeArrowheads="1"/>
            </p:cNvSpPr>
            <p:nvPr/>
          </p:nvSpPr>
          <p:spPr bwMode="auto">
            <a:xfrm>
              <a:off x="544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585" name="Text Box 1233"/>
            <p:cNvSpPr txBox="1">
              <a:spLocks noChangeArrowheads="1"/>
            </p:cNvSpPr>
            <p:nvPr/>
          </p:nvSpPr>
          <p:spPr bwMode="auto">
            <a:xfrm>
              <a:off x="584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587" name="Text Box 1235"/>
            <p:cNvSpPr txBox="1">
              <a:spLocks noChangeArrowheads="1"/>
            </p:cNvSpPr>
            <p:nvPr/>
          </p:nvSpPr>
          <p:spPr bwMode="auto">
            <a:xfrm>
              <a:off x="625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589" name="Text Box 1237"/>
            <p:cNvSpPr txBox="1">
              <a:spLocks noChangeArrowheads="1"/>
            </p:cNvSpPr>
            <p:nvPr/>
          </p:nvSpPr>
          <p:spPr bwMode="auto">
            <a:xfrm>
              <a:off x="666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8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591" name="Text Box 1239"/>
            <p:cNvSpPr txBox="1">
              <a:spLocks noChangeArrowheads="1"/>
            </p:cNvSpPr>
            <p:nvPr/>
          </p:nvSpPr>
          <p:spPr bwMode="auto">
            <a:xfrm>
              <a:off x="707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9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593" name="Text Box 1241"/>
            <p:cNvSpPr txBox="1">
              <a:spLocks noChangeArrowheads="1"/>
            </p:cNvSpPr>
            <p:nvPr/>
          </p:nvSpPr>
          <p:spPr bwMode="auto">
            <a:xfrm>
              <a:off x="748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7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595" name="Text Box 1243"/>
            <p:cNvSpPr txBox="1">
              <a:spLocks noChangeArrowheads="1"/>
            </p:cNvSpPr>
            <p:nvPr/>
          </p:nvSpPr>
          <p:spPr bwMode="auto">
            <a:xfrm>
              <a:off x="788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8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597" name="Text Box 1245"/>
            <p:cNvSpPr txBox="1">
              <a:spLocks noChangeArrowheads="1"/>
            </p:cNvSpPr>
            <p:nvPr/>
          </p:nvSpPr>
          <p:spPr bwMode="auto">
            <a:xfrm>
              <a:off x="829" y="2452"/>
              <a:ext cx="16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9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599" name="Text Box 1247"/>
            <p:cNvSpPr txBox="1">
              <a:spLocks noChangeArrowheads="1"/>
            </p:cNvSpPr>
            <p:nvPr/>
          </p:nvSpPr>
          <p:spPr bwMode="auto">
            <a:xfrm>
              <a:off x="870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400" b="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0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601" name="Text Box 1249"/>
            <p:cNvSpPr txBox="1">
              <a:spLocks noChangeArrowheads="1"/>
            </p:cNvSpPr>
            <p:nvPr/>
          </p:nvSpPr>
          <p:spPr bwMode="auto">
            <a:xfrm>
              <a:off x="911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11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603" name="Text Box 1251"/>
            <p:cNvSpPr txBox="1">
              <a:spLocks noChangeArrowheads="1"/>
            </p:cNvSpPr>
            <p:nvPr/>
          </p:nvSpPr>
          <p:spPr bwMode="auto">
            <a:xfrm>
              <a:off x="952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10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05" name="Text Box 1253"/>
            <p:cNvSpPr txBox="1">
              <a:spLocks noChangeArrowheads="1"/>
            </p:cNvSpPr>
            <p:nvPr/>
          </p:nvSpPr>
          <p:spPr bwMode="auto">
            <a:xfrm>
              <a:off x="992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07" name="Text Box 1255"/>
            <p:cNvSpPr txBox="1">
              <a:spLocks noChangeArrowheads="1"/>
            </p:cNvSpPr>
            <p:nvPr/>
          </p:nvSpPr>
          <p:spPr bwMode="auto">
            <a:xfrm>
              <a:off x="1033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12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609" name="Text Box 1257"/>
            <p:cNvSpPr txBox="1">
              <a:spLocks noChangeArrowheads="1"/>
            </p:cNvSpPr>
            <p:nvPr/>
          </p:nvSpPr>
          <p:spPr bwMode="auto">
            <a:xfrm>
              <a:off x="1074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11" name="Text Box 1259"/>
            <p:cNvSpPr txBox="1">
              <a:spLocks noChangeArrowheads="1"/>
            </p:cNvSpPr>
            <p:nvPr/>
          </p:nvSpPr>
          <p:spPr bwMode="auto">
            <a:xfrm>
              <a:off x="1115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13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613" name="Text Box 1261"/>
            <p:cNvSpPr txBox="1">
              <a:spLocks noChangeArrowheads="1"/>
            </p:cNvSpPr>
            <p:nvPr/>
          </p:nvSpPr>
          <p:spPr bwMode="auto">
            <a:xfrm>
              <a:off x="1156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14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615" name="Text Box 1263"/>
            <p:cNvSpPr txBox="1">
              <a:spLocks noChangeArrowheads="1"/>
            </p:cNvSpPr>
            <p:nvPr/>
          </p:nvSpPr>
          <p:spPr bwMode="auto">
            <a:xfrm>
              <a:off x="1196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15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617" name="Text Box 1265"/>
            <p:cNvSpPr txBox="1">
              <a:spLocks noChangeArrowheads="1"/>
            </p:cNvSpPr>
            <p:nvPr/>
          </p:nvSpPr>
          <p:spPr bwMode="auto">
            <a:xfrm>
              <a:off x="1237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16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619" name="Text Box 1267"/>
            <p:cNvSpPr txBox="1">
              <a:spLocks noChangeArrowheads="1"/>
            </p:cNvSpPr>
            <p:nvPr/>
          </p:nvSpPr>
          <p:spPr bwMode="auto">
            <a:xfrm>
              <a:off x="1278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21" name="Text Box 1269"/>
            <p:cNvSpPr txBox="1">
              <a:spLocks noChangeArrowheads="1"/>
            </p:cNvSpPr>
            <p:nvPr/>
          </p:nvSpPr>
          <p:spPr bwMode="auto">
            <a:xfrm>
              <a:off x="1319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23" name="Text Box 1271"/>
            <p:cNvSpPr txBox="1">
              <a:spLocks noChangeArrowheads="1"/>
            </p:cNvSpPr>
            <p:nvPr/>
          </p:nvSpPr>
          <p:spPr bwMode="auto">
            <a:xfrm>
              <a:off x="1360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15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25" name="Text Box 1273"/>
            <p:cNvSpPr txBox="1">
              <a:spLocks noChangeArrowheads="1"/>
            </p:cNvSpPr>
            <p:nvPr/>
          </p:nvSpPr>
          <p:spPr bwMode="auto">
            <a:xfrm>
              <a:off x="1400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17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627" name="Text Box 1275"/>
            <p:cNvSpPr txBox="1">
              <a:spLocks noChangeArrowheads="1"/>
            </p:cNvSpPr>
            <p:nvPr/>
          </p:nvSpPr>
          <p:spPr bwMode="auto">
            <a:xfrm>
              <a:off x="1441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18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629" name="Text Box 1277"/>
            <p:cNvSpPr txBox="1">
              <a:spLocks noChangeArrowheads="1"/>
            </p:cNvSpPr>
            <p:nvPr/>
          </p:nvSpPr>
          <p:spPr bwMode="auto">
            <a:xfrm>
              <a:off x="1482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16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31" name="Text Box 1279"/>
            <p:cNvSpPr txBox="1">
              <a:spLocks noChangeArrowheads="1"/>
            </p:cNvSpPr>
            <p:nvPr/>
          </p:nvSpPr>
          <p:spPr bwMode="auto">
            <a:xfrm>
              <a:off x="1523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17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33" name="Text Box 1281"/>
            <p:cNvSpPr txBox="1">
              <a:spLocks noChangeArrowheads="1"/>
            </p:cNvSpPr>
            <p:nvPr/>
          </p:nvSpPr>
          <p:spPr bwMode="auto">
            <a:xfrm>
              <a:off x="1564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18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35" name="Text Box 1283"/>
            <p:cNvSpPr txBox="1">
              <a:spLocks noChangeArrowheads="1"/>
            </p:cNvSpPr>
            <p:nvPr/>
          </p:nvSpPr>
          <p:spPr bwMode="auto">
            <a:xfrm>
              <a:off x="1604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19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37" name="Text Box 1285"/>
            <p:cNvSpPr txBox="1">
              <a:spLocks noChangeArrowheads="1"/>
            </p:cNvSpPr>
            <p:nvPr/>
          </p:nvSpPr>
          <p:spPr bwMode="auto">
            <a:xfrm>
              <a:off x="1645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20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39" name="Text Box 1287"/>
            <p:cNvSpPr txBox="1">
              <a:spLocks noChangeArrowheads="1"/>
            </p:cNvSpPr>
            <p:nvPr/>
          </p:nvSpPr>
          <p:spPr bwMode="auto">
            <a:xfrm>
              <a:off x="1686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41" name="Text Box 1289"/>
            <p:cNvSpPr txBox="1">
              <a:spLocks noChangeArrowheads="1"/>
            </p:cNvSpPr>
            <p:nvPr/>
          </p:nvSpPr>
          <p:spPr bwMode="auto">
            <a:xfrm>
              <a:off x="1727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43" name="Text Box 1291"/>
            <p:cNvSpPr txBox="1">
              <a:spLocks noChangeArrowheads="1"/>
            </p:cNvSpPr>
            <p:nvPr/>
          </p:nvSpPr>
          <p:spPr bwMode="auto">
            <a:xfrm>
              <a:off x="1768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45" name="Text Box 1293"/>
            <p:cNvSpPr txBox="1">
              <a:spLocks noChangeArrowheads="1"/>
            </p:cNvSpPr>
            <p:nvPr/>
          </p:nvSpPr>
          <p:spPr bwMode="auto">
            <a:xfrm>
              <a:off x="1808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47" name="Text Box 1295"/>
            <p:cNvSpPr txBox="1">
              <a:spLocks noChangeArrowheads="1"/>
            </p:cNvSpPr>
            <p:nvPr/>
          </p:nvSpPr>
          <p:spPr bwMode="auto">
            <a:xfrm>
              <a:off x="1849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19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649" name="Text Box 1297"/>
            <p:cNvSpPr txBox="1">
              <a:spLocks noChangeArrowheads="1"/>
            </p:cNvSpPr>
            <p:nvPr/>
          </p:nvSpPr>
          <p:spPr bwMode="auto">
            <a:xfrm>
              <a:off x="1890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20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651" name="Text Box 1299"/>
            <p:cNvSpPr txBox="1">
              <a:spLocks noChangeArrowheads="1"/>
            </p:cNvSpPr>
            <p:nvPr/>
          </p:nvSpPr>
          <p:spPr bwMode="auto">
            <a:xfrm>
              <a:off x="1931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21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653" name="Text Box 1301"/>
            <p:cNvSpPr txBox="1">
              <a:spLocks noChangeArrowheads="1"/>
            </p:cNvSpPr>
            <p:nvPr/>
          </p:nvSpPr>
          <p:spPr bwMode="auto">
            <a:xfrm>
              <a:off x="1972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25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55" name="Text Box 1303"/>
            <p:cNvSpPr txBox="1">
              <a:spLocks noChangeArrowheads="1"/>
            </p:cNvSpPr>
            <p:nvPr/>
          </p:nvSpPr>
          <p:spPr bwMode="auto">
            <a:xfrm>
              <a:off x="2012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26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57" name="Text Box 1305"/>
            <p:cNvSpPr txBox="1">
              <a:spLocks noChangeArrowheads="1"/>
            </p:cNvSpPr>
            <p:nvPr/>
          </p:nvSpPr>
          <p:spPr bwMode="auto">
            <a:xfrm>
              <a:off x="2053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27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59" name="Text Box 1307"/>
            <p:cNvSpPr txBox="1">
              <a:spLocks noChangeArrowheads="1"/>
            </p:cNvSpPr>
            <p:nvPr/>
          </p:nvSpPr>
          <p:spPr bwMode="auto">
            <a:xfrm>
              <a:off x="2094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28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61" name="Text Box 1309"/>
            <p:cNvSpPr txBox="1">
              <a:spLocks noChangeArrowheads="1"/>
            </p:cNvSpPr>
            <p:nvPr/>
          </p:nvSpPr>
          <p:spPr bwMode="auto">
            <a:xfrm>
              <a:off x="2135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29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63" name="Text Box 1311"/>
            <p:cNvSpPr txBox="1">
              <a:spLocks noChangeArrowheads="1"/>
            </p:cNvSpPr>
            <p:nvPr/>
          </p:nvSpPr>
          <p:spPr bwMode="auto">
            <a:xfrm>
              <a:off x="2176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30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65" name="Text Box 1313"/>
            <p:cNvSpPr txBox="1">
              <a:spLocks noChangeArrowheads="1"/>
            </p:cNvSpPr>
            <p:nvPr/>
          </p:nvSpPr>
          <p:spPr bwMode="auto">
            <a:xfrm>
              <a:off x="2216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67" name="Text Box 1315"/>
            <p:cNvSpPr txBox="1">
              <a:spLocks noChangeArrowheads="1"/>
            </p:cNvSpPr>
            <p:nvPr/>
          </p:nvSpPr>
          <p:spPr bwMode="auto">
            <a:xfrm>
              <a:off x="2257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69" name="Text Box 1317"/>
            <p:cNvSpPr txBox="1">
              <a:spLocks noChangeArrowheads="1"/>
            </p:cNvSpPr>
            <p:nvPr/>
          </p:nvSpPr>
          <p:spPr bwMode="auto">
            <a:xfrm>
              <a:off x="2298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71" name="Text Box 1319"/>
            <p:cNvSpPr txBox="1">
              <a:spLocks noChangeArrowheads="1"/>
            </p:cNvSpPr>
            <p:nvPr/>
          </p:nvSpPr>
          <p:spPr bwMode="auto">
            <a:xfrm>
              <a:off x="2339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22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673" name="Text Box 1321"/>
            <p:cNvSpPr txBox="1">
              <a:spLocks noChangeArrowheads="1"/>
            </p:cNvSpPr>
            <p:nvPr/>
          </p:nvSpPr>
          <p:spPr bwMode="auto">
            <a:xfrm>
              <a:off x="2380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23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675" name="Text Box 1323"/>
            <p:cNvSpPr txBox="1">
              <a:spLocks noChangeArrowheads="1"/>
            </p:cNvSpPr>
            <p:nvPr/>
          </p:nvSpPr>
          <p:spPr bwMode="auto">
            <a:xfrm>
              <a:off x="2420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24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677" name="Text Box 1325"/>
            <p:cNvSpPr txBox="1">
              <a:spLocks noChangeArrowheads="1"/>
            </p:cNvSpPr>
            <p:nvPr/>
          </p:nvSpPr>
          <p:spPr bwMode="auto">
            <a:xfrm>
              <a:off x="2461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79" name="Text Box 1327"/>
            <p:cNvSpPr txBox="1">
              <a:spLocks noChangeArrowheads="1"/>
            </p:cNvSpPr>
            <p:nvPr/>
          </p:nvSpPr>
          <p:spPr bwMode="auto">
            <a:xfrm>
              <a:off x="2502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35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81" name="Text Box 1329"/>
            <p:cNvSpPr txBox="1">
              <a:spLocks noChangeArrowheads="1"/>
            </p:cNvSpPr>
            <p:nvPr/>
          </p:nvSpPr>
          <p:spPr bwMode="auto">
            <a:xfrm>
              <a:off x="2543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36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83" name="Text Box 1331"/>
            <p:cNvSpPr txBox="1">
              <a:spLocks noChangeArrowheads="1"/>
            </p:cNvSpPr>
            <p:nvPr/>
          </p:nvSpPr>
          <p:spPr bwMode="auto">
            <a:xfrm>
              <a:off x="2584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37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85" name="Text Box 1333"/>
            <p:cNvSpPr txBox="1">
              <a:spLocks noChangeArrowheads="1"/>
            </p:cNvSpPr>
            <p:nvPr/>
          </p:nvSpPr>
          <p:spPr bwMode="auto">
            <a:xfrm>
              <a:off x="2624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38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87" name="Text Box 1335"/>
            <p:cNvSpPr txBox="1">
              <a:spLocks noChangeArrowheads="1"/>
            </p:cNvSpPr>
            <p:nvPr/>
          </p:nvSpPr>
          <p:spPr bwMode="auto">
            <a:xfrm>
              <a:off x="2665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39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89" name="Text Box 1337"/>
            <p:cNvSpPr txBox="1">
              <a:spLocks noChangeArrowheads="1"/>
            </p:cNvSpPr>
            <p:nvPr/>
          </p:nvSpPr>
          <p:spPr bwMode="auto">
            <a:xfrm>
              <a:off x="2706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40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91" name="Text Box 1339"/>
            <p:cNvSpPr txBox="1">
              <a:spLocks noChangeArrowheads="1"/>
            </p:cNvSpPr>
            <p:nvPr/>
          </p:nvSpPr>
          <p:spPr bwMode="auto">
            <a:xfrm>
              <a:off x="2747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25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693" name="Text Box 1341"/>
            <p:cNvSpPr txBox="1">
              <a:spLocks noChangeArrowheads="1"/>
            </p:cNvSpPr>
            <p:nvPr/>
          </p:nvSpPr>
          <p:spPr bwMode="auto">
            <a:xfrm>
              <a:off x="2788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95" name="Text Box 1343"/>
            <p:cNvSpPr txBox="1">
              <a:spLocks noChangeArrowheads="1"/>
            </p:cNvSpPr>
            <p:nvPr/>
          </p:nvSpPr>
          <p:spPr bwMode="auto">
            <a:xfrm>
              <a:off x="2828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97" name="Text Box 1345"/>
            <p:cNvSpPr txBox="1">
              <a:spLocks noChangeArrowheads="1"/>
            </p:cNvSpPr>
            <p:nvPr/>
          </p:nvSpPr>
          <p:spPr bwMode="auto">
            <a:xfrm>
              <a:off x="2869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699" name="Text Box 1347"/>
            <p:cNvSpPr txBox="1">
              <a:spLocks noChangeArrowheads="1"/>
            </p:cNvSpPr>
            <p:nvPr/>
          </p:nvSpPr>
          <p:spPr bwMode="auto">
            <a:xfrm>
              <a:off x="2910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01" name="Text Box 1349"/>
            <p:cNvSpPr txBox="1">
              <a:spLocks noChangeArrowheads="1"/>
            </p:cNvSpPr>
            <p:nvPr/>
          </p:nvSpPr>
          <p:spPr bwMode="auto">
            <a:xfrm>
              <a:off x="2951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45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03" name="Text Box 1351"/>
            <p:cNvSpPr txBox="1">
              <a:spLocks noChangeArrowheads="1"/>
            </p:cNvSpPr>
            <p:nvPr/>
          </p:nvSpPr>
          <p:spPr bwMode="auto">
            <a:xfrm>
              <a:off x="2992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46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05" name="Text Box 1353"/>
            <p:cNvSpPr txBox="1">
              <a:spLocks noChangeArrowheads="1"/>
            </p:cNvSpPr>
            <p:nvPr/>
          </p:nvSpPr>
          <p:spPr bwMode="auto">
            <a:xfrm>
              <a:off x="3032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47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07" name="Text Box 1355"/>
            <p:cNvSpPr txBox="1">
              <a:spLocks noChangeArrowheads="1"/>
            </p:cNvSpPr>
            <p:nvPr/>
          </p:nvSpPr>
          <p:spPr bwMode="auto">
            <a:xfrm>
              <a:off x="3073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48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09" name="Text Box 1357"/>
            <p:cNvSpPr txBox="1">
              <a:spLocks noChangeArrowheads="1"/>
            </p:cNvSpPr>
            <p:nvPr/>
          </p:nvSpPr>
          <p:spPr bwMode="auto">
            <a:xfrm>
              <a:off x="3114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26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711" name="Text Box 1359"/>
            <p:cNvSpPr txBox="1">
              <a:spLocks noChangeArrowheads="1"/>
            </p:cNvSpPr>
            <p:nvPr/>
          </p:nvSpPr>
          <p:spPr bwMode="auto">
            <a:xfrm>
              <a:off x="3155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27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713" name="Text Box 1361"/>
            <p:cNvSpPr txBox="1">
              <a:spLocks noChangeArrowheads="1"/>
            </p:cNvSpPr>
            <p:nvPr/>
          </p:nvSpPr>
          <p:spPr bwMode="auto">
            <a:xfrm>
              <a:off x="3196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49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15" name="Text Box 1363"/>
            <p:cNvSpPr txBox="1">
              <a:spLocks noChangeArrowheads="1"/>
            </p:cNvSpPr>
            <p:nvPr/>
          </p:nvSpPr>
          <p:spPr bwMode="auto">
            <a:xfrm>
              <a:off x="3236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50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17" name="Text Box 1365"/>
            <p:cNvSpPr txBox="1">
              <a:spLocks noChangeArrowheads="1"/>
            </p:cNvSpPr>
            <p:nvPr/>
          </p:nvSpPr>
          <p:spPr bwMode="auto">
            <a:xfrm>
              <a:off x="3277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19" name="Text Box 1367"/>
            <p:cNvSpPr txBox="1">
              <a:spLocks noChangeArrowheads="1"/>
            </p:cNvSpPr>
            <p:nvPr/>
          </p:nvSpPr>
          <p:spPr bwMode="auto">
            <a:xfrm>
              <a:off x="3318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28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721" name="Text Box 1369"/>
            <p:cNvSpPr txBox="1">
              <a:spLocks noChangeArrowheads="1"/>
            </p:cNvSpPr>
            <p:nvPr/>
          </p:nvSpPr>
          <p:spPr bwMode="auto">
            <a:xfrm>
              <a:off x="3359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29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723" name="Text Box 1371"/>
            <p:cNvSpPr txBox="1">
              <a:spLocks noChangeArrowheads="1"/>
            </p:cNvSpPr>
            <p:nvPr/>
          </p:nvSpPr>
          <p:spPr bwMode="auto">
            <a:xfrm>
              <a:off x="3400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25" name="Text Box 1373"/>
            <p:cNvSpPr txBox="1">
              <a:spLocks noChangeArrowheads="1"/>
            </p:cNvSpPr>
            <p:nvPr/>
          </p:nvSpPr>
          <p:spPr bwMode="auto">
            <a:xfrm>
              <a:off x="3440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27" name="Text Box 1375"/>
            <p:cNvSpPr txBox="1">
              <a:spLocks noChangeArrowheads="1"/>
            </p:cNvSpPr>
            <p:nvPr/>
          </p:nvSpPr>
          <p:spPr bwMode="auto">
            <a:xfrm>
              <a:off x="3481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30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729" name="Text Box 1377"/>
            <p:cNvSpPr txBox="1">
              <a:spLocks noChangeArrowheads="1"/>
            </p:cNvSpPr>
            <p:nvPr/>
          </p:nvSpPr>
          <p:spPr bwMode="auto">
            <a:xfrm>
              <a:off x="3522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31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731" name="Text Box 1379"/>
            <p:cNvSpPr txBox="1">
              <a:spLocks noChangeArrowheads="1"/>
            </p:cNvSpPr>
            <p:nvPr/>
          </p:nvSpPr>
          <p:spPr bwMode="auto">
            <a:xfrm>
              <a:off x="3563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32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733" name="Text Box 1381"/>
            <p:cNvSpPr txBox="1">
              <a:spLocks noChangeArrowheads="1"/>
            </p:cNvSpPr>
            <p:nvPr/>
          </p:nvSpPr>
          <p:spPr bwMode="auto">
            <a:xfrm>
              <a:off x="3604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33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735" name="Text Box 1383"/>
            <p:cNvSpPr txBox="1">
              <a:spLocks noChangeArrowheads="1"/>
            </p:cNvSpPr>
            <p:nvPr/>
          </p:nvSpPr>
          <p:spPr bwMode="auto">
            <a:xfrm>
              <a:off x="3644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34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737" name="Text Box 1385"/>
            <p:cNvSpPr txBox="1">
              <a:spLocks noChangeArrowheads="1"/>
            </p:cNvSpPr>
            <p:nvPr/>
          </p:nvSpPr>
          <p:spPr bwMode="auto">
            <a:xfrm>
              <a:off x="3685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35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739" name="Text Box 1387"/>
            <p:cNvSpPr txBox="1">
              <a:spLocks noChangeArrowheads="1"/>
            </p:cNvSpPr>
            <p:nvPr/>
          </p:nvSpPr>
          <p:spPr bwMode="auto">
            <a:xfrm>
              <a:off x="3726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41" name="Text Box 1389"/>
            <p:cNvSpPr txBox="1">
              <a:spLocks noChangeArrowheads="1"/>
            </p:cNvSpPr>
            <p:nvPr/>
          </p:nvSpPr>
          <p:spPr bwMode="auto">
            <a:xfrm>
              <a:off x="3767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55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43" name="Text Box 1391"/>
            <p:cNvSpPr txBox="1">
              <a:spLocks noChangeArrowheads="1"/>
            </p:cNvSpPr>
            <p:nvPr/>
          </p:nvSpPr>
          <p:spPr bwMode="auto">
            <a:xfrm>
              <a:off x="3808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36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745" name="Text Box 1393"/>
            <p:cNvSpPr txBox="1">
              <a:spLocks noChangeArrowheads="1"/>
            </p:cNvSpPr>
            <p:nvPr/>
          </p:nvSpPr>
          <p:spPr bwMode="auto">
            <a:xfrm>
              <a:off x="3848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56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47" name="Text Box 1395"/>
            <p:cNvSpPr txBox="1">
              <a:spLocks noChangeArrowheads="1"/>
            </p:cNvSpPr>
            <p:nvPr/>
          </p:nvSpPr>
          <p:spPr bwMode="auto">
            <a:xfrm>
              <a:off x="3889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57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49" name="Text Box 1397"/>
            <p:cNvSpPr txBox="1">
              <a:spLocks noChangeArrowheads="1"/>
            </p:cNvSpPr>
            <p:nvPr/>
          </p:nvSpPr>
          <p:spPr bwMode="auto">
            <a:xfrm>
              <a:off x="3930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58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51" name="Text Box 1399"/>
            <p:cNvSpPr txBox="1">
              <a:spLocks noChangeArrowheads="1"/>
            </p:cNvSpPr>
            <p:nvPr/>
          </p:nvSpPr>
          <p:spPr bwMode="auto">
            <a:xfrm>
              <a:off x="3971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59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53" name="Text Box 1401"/>
            <p:cNvSpPr txBox="1">
              <a:spLocks noChangeArrowheads="1"/>
            </p:cNvSpPr>
            <p:nvPr/>
          </p:nvSpPr>
          <p:spPr bwMode="auto">
            <a:xfrm>
              <a:off x="4012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37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755" name="Text Box 1403"/>
            <p:cNvSpPr txBox="1">
              <a:spLocks noChangeArrowheads="1"/>
            </p:cNvSpPr>
            <p:nvPr/>
          </p:nvSpPr>
          <p:spPr bwMode="auto">
            <a:xfrm>
              <a:off x="4052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60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57" name="Text Box 1405"/>
            <p:cNvSpPr txBox="1">
              <a:spLocks noChangeArrowheads="1"/>
            </p:cNvSpPr>
            <p:nvPr/>
          </p:nvSpPr>
          <p:spPr bwMode="auto">
            <a:xfrm>
              <a:off x="4093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59" name="Text Box 1407"/>
            <p:cNvSpPr txBox="1">
              <a:spLocks noChangeArrowheads="1"/>
            </p:cNvSpPr>
            <p:nvPr/>
          </p:nvSpPr>
          <p:spPr bwMode="auto">
            <a:xfrm>
              <a:off x="4134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61" name="Text Box 1409"/>
            <p:cNvSpPr txBox="1">
              <a:spLocks noChangeArrowheads="1"/>
            </p:cNvSpPr>
            <p:nvPr/>
          </p:nvSpPr>
          <p:spPr bwMode="auto">
            <a:xfrm>
              <a:off x="4175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63" name="Text Box 1411"/>
            <p:cNvSpPr txBox="1">
              <a:spLocks noChangeArrowheads="1"/>
            </p:cNvSpPr>
            <p:nvPr/>
          </p:nvSpPr>
          <p:spPr bwMode="auto">
            <a:xfrm>
              <a:off x="4216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38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765" name="Text Box 1413"/>
            <p:cNvSpPr txBox="1">
              <a:spLocks noChangeArrowheads="1"/>
            </p:cNvSpPr>
            <p:nvPr/>
          </p:nvSpPr>
          <p:spPr bwMode="auto">
            <a:xfrm>
              <a:off x="4256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39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767" name="Text Box 1415"/>
            <p:cNvSpPr txBox="1">
              <a:spLocks noChangeArrowheads="1"/>
            </p:cNvSpPr>
            <p:nvPr/>
          </p:nvSpPr>
          <p:spPr bwMode="auto">
            <a:xfrm>
              <a:off x="4297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69" name="Text Box 1417"/>
            <p:cNvSpPr txBox="1">
              <a:spLocks noChangeArrowheads="1"/>
            </p:cNvSpPr>
            <p:nvPr/>
          </p:nvSpPr>
          <p:spPr bwMode="auto">
            <a:xfrm>
              <a:off x="4338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40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771" name="Text Box 1419"/>
            <p:cNvSpPr txBox="1">
              <a:spLocks noChangeArrowheads="1"/>
            </p:cNvSpPr>
            <p:nvPr/>
          </p:nvSpPr>
          <p:spPr bwMode="auto">
            <a:xfrm>
              <a:off x="4379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41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773" name="Text Box 1421"/>
            <p:cNvSpPr txBox="1">
              <a:spLocks noChangeArrowheads="1"/>
            </p:cNvSpPr>
            <p:nvPr/>
          </p:nvSpPr>
          <p:spPr bwMode="auto">
            <a:xfrm>
              <a:off x="4420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65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75" name="Text Box 1423"/>
            <p:cNvSpPr txBox="1">
              <a:spLocks noChangeArrowheads="1"/>
            </p:cNvSpPr>
            <p:nvPr/>
          </p:nvSpPr>
          <p:spPr bwMode="auto">
            <a:xfrm>
              <a:off x="4460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66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77" name="Text Box 1425"/>
            <p:cNvSpPr txBox="1">
              <a:spLocks noChangeArrowheads="1"/>
            </p:cNvSpPr>
            <p:nvPr/>
          </p:nvSpPr>
          <p:spPr bwMode="auto">
            <a:xfrm>
              <a:off x="4501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67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79" name="Text Box 1427"/>
            <p:cNvSpPr txBox="1">
              <a:spLocks noChangeArrowheads="1"/>
            </p:cNvSpPr>
            <p:nvPr/>
          </p:nvSpPr>
          <p:spPr bwMode="auto">
            <a:xfrm>
              <a:off x="4542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68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81" name="Text Box 1429"/>
            <p:cNvSpPr txBox="1">
              <a:spLocks noChangeArrowheads="1"/>
            </p:cNvSpPr>
            <p:nvPr/>
          </p:nvSpPr>
          <p:spPr bwMode="auto">
            <a:xfrm>
              <a:off x="4583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69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83" name="Text Box 1431"/>
            <p:cNvSpPr txBox="1">
              <a:spLocks noChangeArrowheads="1"/>
            </p:cNvSpPr>
            <p:nvPr/>
          </p:nvSpPr>
          <p:spPr bwMode="auto">
            <a:xfrm>
              <a:off x="4624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70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85" name="Text Box 1433"/>
            <p:cNvSpPr txBox="1">
              <a:spLocks noChangeArrowheads="1"/>
            </p:cNvSpPr>
            <p:nvPr/>
          </p:nvSpPr>
          <p:spPr bwMode="auto">
            <a:xfrm>
              <a:off x="4664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87" name="Text Box 1435"/>
            <p:cNvSpPr txBox="1">
              <a:spLocks noChangeArrowheads="1"/>
            </p:cNvSpPr>
            <p:nvPr/>
          </p:nvSpPr>
          <p:spPr bwMode="auto">
            <a:xfrm>
              <a:off x="4705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89" name="Text Box 1437"/>
            <p:cNvSpPr txBox="1">
              <a:spLocks noChangeArrowheads="1"/>
            </p:cNvSpPr>
            <p:nvPr/>
          </p:nvSpPr>
          <p:spPr bwMode="auto">
            <a:xfrm>
              <a:off x="4746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91" name="Text Box 1439"/>
            <p:cNvSpPr txBox="1">
              <a:spLocks noChangeArrowheads="1"/>
            </p:cNvSpPr>
            <p:nvPr/>
          </p:nvSpPr>
          <p:spPr bwMode="auto">
            <a:xfrm>
              <a:off x="4787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93" name="Text Box 1441"/>
            <p:cNvSpPr txBox="1">
              <a:spLocks noChangeArrowheads="1"/>
            </p:cNvSpPr>
            <p:nvPr/>
          </p:nvSpPr>
          <p:spPr bwMode="auto">
            <a:xfrm>
              <a:off x="4828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75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95" name="Text Box 1443"/>
            <p:cNvSpPr txBox="1">
              <a:spLocks noChangeArrowheads="1"/>
            </p:cNvSpPr>
            <p:nvPr/>
          </p:nvSpPr>
          <p:spPr bwMode="auto">
            <a:xfrm>
              <a:off x="4868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76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97" name="Text Box 1445"/>
            <p:cNvSpPr txBox="1">
              <a:spLocks noChangeArrowheads="1"/>
            </p:cNvSpPr>
            <p:nvPr/>
          </p:nvSpPr>
          <p:spPr bwMode="auto">
            <a:xfrm>
              <a:off x="4909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77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799" name="Text Box 1447"/>
            <p:cNvSpPr txBox="1">
              <a:spLocks noChangeArrowheads="1"/>
            </p:cNvSpPr>
            <p:nvPr/>
          </p:nvSpPr>
          <p:spPr bwMode="auto">
            <a:xfrm>
              <a:off x="4950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42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801" name="Text Box 1449"/>
            <p:cNvSpPr txBox="1">
              <a:spLocks noChangeArrowheads="1"/>
            </p:cNvSpPr>
            <p:nvPr/>
          </p:nvSpPr>
          <p:spPr bwMode="auto">
            <a:xfrm>
              <a:off x="4991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78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803" name="Text Box 1451"/>
            <p:cNvSpPr txBox="1">
              <a:spLocks noChangeArrowheads="1"/>
            </p:cNvSpPr>
            <p:nvPr/>
          </p:nvSpPr>
          <p:spPr bwMode="auto">
            <a:xfrm>
              <a:off x="5032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79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805" name="Text Box 1453"/>
            <p:cNvSpPr txBox="1">
              <a:spLocks noChangeArrowheads="1"/>
            </p:cNvSpPr>
            <p:nvPr/>
          </p:nvSpPr>
          <p:spPr bwMode="auto">
            <a:xfrm>
              <a:off x="5072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80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807" name="Text Box 1455"/>
            <p:cNvSpPr txBox="1">
              <a:spLocks noChangeArrowheads="1"/>
            </p:cNvSpPr>
            <p:nvPr/>
          </p:nvSpPr>
          <p:spPr bwMode="auto">
            <a:xfrm>
              <a:off x="5113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81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809" name="Text Box 1457"/>
            <p:cNvSpPr txBox="1">
              <a:spLocks noChangeArrowheads="1"/>
            </p:cNvSpPr>
            <p:nvPr/>
          </p:nvSpPr>
          <p:spPr bwMode="auto">
            <a:xfrm>
              <a:off x="5154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43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811" name="Text Box 1459"/>
            <p:cNvSpPr txBox="1">
              <a:spLocks noChangeArrowheads="1"/>
            </p:cNvSpPr>
            <p:nvPr/>
          </p:nvSpPr>
          <p:spPr bwMode="auto">
            <a:xfrm>
              <a:off x="5195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82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813" name="Text Box 1461"/>
            <p:cNvSpPr txBox="1">
              <a:spLocks noChangeArrowheads="1"/>
            </p:cNvSpPr>
            <p:nvPr/>
          </p:nvSpPr>
          <p:spPr bwMode="auto">
            <a:xfrm>
              <a:off x="5236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83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815" name="Text Box 1463"/>
            <p:cNvSpPr txBox="1">
              <a:spLocks noChangeArrowheads="1"/>
            </p:cNvSpPr>
            <p:nvPr/>
          </p:nvSpPr>
          <p:spPr bwMode="auto">
            <a:xfrm>
              <a:off x="5276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44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817" name="Text Box 1465"/>
            <p:cNvSpPr txBox="1">
              <a:spLocks noChangeArrowheads="1"/>
            </p:cNvSpPr>
            <p:nvPr/>
          </p:nvSpPr>
          <p:spPr bwMode="auto">
            <a:xfrm>
              <a:off x="5317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45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819" name="Text Box 1467"/>
            <p:cNvSpPr txBox="1">
              <a:spLocks noChangeArrowheads="1"/>
            </p:cNvSpPr>
            <p:nvPr/>
          </p:nvSpPr>
          <p:spPr bwMode="auto">
            <a:xfrm>
              <a:off x="5358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latin typeface="Times New Roman" pitchFamily="18" charset="0"/>
                </a:rPr>
                <a:t>84</a:t>
              </a:r>
              <a:endParaRPr lang="ru-RU" sz="400" b="0">
                <a:latin typeface="Times New Roman" pitchFamily="18" charset="0"/>
              </a:endParaRPr>
            </a:p>
          </p:txBody>
        </p:sp>
        <p:sp>
          <p:nvSpPr>
            <p:cNvPr id="2661821" name="Text Box 1469"/>
            <p:cNvSpPr txBox="1">
              <a:spLocks noChangeArrowheads="1"/>
            </p:cNvSpPr>
            <p:nvPr/>
          </p:nvSpPr>
          <p:spPr bwMode="auto">
            <a:xfrm>
              <a:off x="5399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46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823" name="Text Box 1471"/>
            <p:cNvSpPr txBox="1">
              <a:spLocks noChangeArrowheads="1"/>
            </p:cNvSpPr>
            <p:nvPr/>
          </p:nvSpPr>
          <p:spPr bwMode="auto">
            <a:xfrm>
              <a:off x="5440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47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661825" name="Text Box 1473"/>
            <p:cNvSpPr txBox="1">
              <a:spLocks noChangeArrowheads="1"/>
            </p:cNvSpPr>
            <p:nvPr/>
          </p:nvSpPr>
          <p:spPr bwMode="auto">
            <a:xfrm>
              <a:off x="5480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48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grpSp>
          <p:nvGrpSpPr>
            <p:cNvPr id="2662290" name="Group 1938"/>
            <p:cNvGrpSpPr>
              <a:grpSpLocks/>
            </p:cNvGrpSpPr>
            <p:nvPr/>
          </p:nvGrpSpPr>
          <p:grpSpPr bwMode="auto">
            <a:xfrm>
              <a:off x="136" y="2341"/>
              <a:ext cx="5405" cy="20"/>
              <a:chOff x="136" y="2341"/>
              <a:chExt cx="5405" cy="20"/>
            </a:xfrm>
          </p:grpSpPr>
          <p:sp>
            <p:nvSpPr>
              <p:cNvPr id="2661562" name="Oval 1210"/>
              <p:cNvSpPr>
                <a:spLocks noChangeArrowheads="1"/>
              </p:cNvSpPr>
              <p:nvPr/>
            </p:nvSpPr>
            <p:spPr bwMode="auto">
              <a:xfrm>
                <a:off x="136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64" name="Oval 1212"/>
              <p:cNvSpPr>
                <a:spLocks noChangeArrowheads="1"/>
              </p:cNvSpPr>
              <p:nvPr/>
            </p:nvSpPr>
            <p:spPr bwMode="auto">
              <a:xfrm>
                <a:off x="176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66" name="Oval 1214"/>
              <p:cNvSpPr>
                <a:spLocks noChangeArrowheads="1"/>
              </p:cNvSpPr>
              <p:nvPr/>
            </p:nvSpPr>
            <p:spPr bwMode="auto">
              <a:xfrm>
                <a:off x="217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68" name="Oval 1216"/>
              <p:cNvSpPr>
                <a:spLocks noChangeArrowheads="1"/>
              </p:cNvSpPr>
              <p:nvPr/>
            </p:nvSpPr>
            <p:spPr bwMode="auto">
              <a:xfrm>
                <a:off x="258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70" name="Oval 1218"/>
              <p:cNvSpPr>
                <a:spLocks noChangeArrowheads="1"/>
              </p:cNvSpPr>
              <p:nvPr/>
            </p:nvSpPr>
            <p:spPr bwMode="auto">
              <a:xfrm>
                <a:off x="299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72" name="Oval 1220"/>
              <p:cNvSpPr>
                <a:spLocks noChangeArrowheads="1"/>
              </p:cNvSpPr>
              <p:nvPr/>
            </p:nvSpPr>
            <p:spPr bwMode="auto">
              <a:xfrm>
                <a:off x="340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74" name="Oval 1222"/>
              <p:cNvSpPr>
                <a:spLocks noChangeArrowheads="1"/>
              </p:cNvSpPr>
              <p:nvPr/>
            </p:nvSpPr>
            <p:spPr bwMode="auto">
              <a:xfrm>
                <a:off x="380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76" name="Oval 1224"/>
              <p:cNvSpPr>
                <a:spLocks noChangeArrowheads="1"/>
              </p:cNvSpPr>
              <p:nvPr/>
            </p:nvSpPr>
            <p:spPr bwMode="auto">
              <a:xfrm>
                <a:off x="421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78" name="Oval 1226"/>
              <p:cNvSpPr>
                <a:spLocks noChangeArrowheads="1"/>
              </p:cNvSpPr>
              <p:nvPr/>
            </p:nvSpPr>
            <p:spPr bwMode="auto">
              <a:xfrm>
                <a:off x="462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80" name="Oval 1228"/>
              <p:cNvSpPr>
                <a:spLocks noChangeArrowheads="1"/>
              </p:cNvSpPr>
              <p:nvPr/>
            </p:nvSpPr>
            <p:spPr bwMode="auto">
              <a:xfrm>
                <a:off x="503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82" name="Oval 1230"/>
              <p:cNvSpPr>
                <a:spLocks noChangeArrowheads="1"/>
              </p:cNvSpPr>
              <p:nvPr/>
            </p:nvSpPr>
            <p:spPr bwMode="auto">
              <a:xfrm>
                <a:off x="544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84" name="Oval 1232"/>
              <p:cNvSpPr>
                <a:spLocks noChangeArrowheads="1"/>
              </p:cNvSpPr>
              <p:nvPr/>
            </p:nvSpPr>
            <p:spPr bwMode="auto">
              <a:xfrm>
                <a:off x="584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86" name="Oval 1234"/>
              <p:cNvSpPr>
                <a:spLocks noChangeArrowheads="1"/>
              </p:cNvSpPr>
              <p:nvPr/>
            </p:nvSpPr>
            <p:spPr bwMode="auto">
              <a:xfrm>
                <a:off x="625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88" name="Oval 1236"/>
              <p:cNvSpPr>
                <a:spLocks noChangeArrowheads="1"/>
              </p:cNvSpPr>
              <p:nvPr/>
            </p:nvSpPr>
            <p:spPr bwMode="auto">
              <a:xfrm>
                <a:off x="666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90" name="Oval 1238"/>
              <p:cNvSpPr>
                <a:spLocks noChangeArrowheads="1"/>
              </p:cNvSpPr>
              <p:nvPr/>
            </p:nvSpPr>
            <p:spPr bwMode="auto">
              <a:xfrm>
                <a:off x="707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92" name="Oval 1240"/>
              <p:cNvSpPr>
                <a:spLocks noChangeArrowheads="1"/>
              </p:cNvSpPr>
              <p:nvPr/>
            </p:nvSpPr>
            <p:spPr bwMode="auto">
              <a:xfrm>
                <a:off x="748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94" name="Oval 1242"/>
              <p:cNvSpPr>
                <a:spLocks noChangeArrowheads="1"/>
              </p:cNvSpPr>
              <p:nvPr/>
            </p:nvSpPr>
            <p:spPr bwMode="auto">
              <a:xfrm>
                <a:off x="788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96" name="Oval 1244"/>
              <p:cNvSpPr>
                <a:spLocks noChangeArrowheads="1"/>
              </p:cNvSpPr>
              <p:nvPr/>
            </p:nvSpPr>
            <p:spPr bwMode="auto">
              <a:xfrm>
                <a:off x="829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598" name="Oval 1246"/>
              <p:cNvSpPr>
                <a:spLocks noChangeArrowheads="1"/>
              </p:cNvSpPr>
              <p:nvPr/>
            </p:nvSpPr>
            <p:spPr bwMode="auto">
              <a:xfrm>
                <a:off x="870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00" name="Oval 1248"/>
              <p:cNvSpPr>
                <a:spLocks noChangeArrowheads="1"/>
              </p:cNvSpPr>
              <p:nvPr/>
            </p:nvSpPr>
            <p:spPr bwMode="auto">
              <a:xfrm>
                <a:off x="911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02" name="Oval 1250"/>
              <p:cNvSpPr>
                <a:spLocks noChangeArrowheads="1"/>
              </p:cNvSpPr>
              <p:nvPr/>
            </p:nvSpPr>
            <p:spPr bwMode="auto">
              <a:xfrm>
                <a:off x="952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04" name="Oval 1252"/>
              <p:cNvSpPr>
                <a:spLocks noChangeArrowheads="1"/>
              </p:cNvSpPr>
              <p:nvPr/>
            </p:nvSpPr>
            <p:spPr bwMode="auto">
              <a:xfrm>
                <a:off x="992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06" name="Oval 1254"/>
              <p:cNvSpPr>
                <a:spLocks noChangeArrowheads="1"/>
              </p:cNvSpPr>
              <p:nvPr/>
            </p:nvSpPr>
            <p:spPr bwMode="auto">
              <a:xfrm>
                <a:off x="1033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08" name="Oval 1256"/>
              <p:cNvSpPr>
                <a:spLocks noChangeArrowheads="1"/>
              </p:cNvSpPr>
              <p:nvPr/>
            </p:nvSpPr>
            <p:spPr bwMode="auto">
              <a:xfrm>
                <a:off x="1074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10" name="Oval 1258"/>
              <p:cNvSpPr>
                <a:spLocks noChangeArrowheads="1"/>
              </p:cNvSpPr>
              <p:nvPr/>
            </p:nvSpPr>
            <p:spPr bwMode="auto">
              <a:xfrm>
                <a:off x="1115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12" name="Oval 1260"/>
              <p:cNvSpPr>
                <a:spLocks noChangeArrowheads="1"/>
              </p:cNvSpPr>
              <p:nvPr/>
            </p:nvSpPr>
            <p:spPr bwMode="auto">
              <a:xfrm>
                <a:off x="1156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14" name="Oval 1262"/>
              <p:cNvSpPr>
                <a:spLocks noChangeArrowheads="1"/>
              </p:cNvSpPr>
              <p:nvPr/>
            </p:nvSpPr>
            <p:spPr bwMode="auto">
              <a:xfrm>
                <a:off x="1196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16" name="Oval 1264"/>
              <p:cNvSpPr>
                <a:spLocks noChangeArrowheads="1"/>
              </p:cNvSpPr>
              <p:nvPr/>
            </p:nvSpPr>
            <p:spPr bwMode="auto">
              <a:xfrm>
                <a:off x="1237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18" name="Oval 1266"/>
              <p:cNvSpPr>
                <a:spLocks noChangeArrowheads="1"/>
              </p:cNvSpPr>
              <p:nvPr/>
            </p:nvSpPr>
            <p:spPr bwMode="auto">
              <a:xfrm>
                <a:off x="1278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20" name="Oval 1268"/>
              <p:cNvSpPr>
                <a:spLocks noChangeArrowheads="1"/>
              </p:cNvSpPr>
              <p:nvPr/>
            </p:nvSpPr>
            <p:spPr bwMode="auto">
              <a:xfrm>
                <a:off x="1319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22" name="Oval 1270"/>
              <p:cNvSpPr>
                <a:spLocks noChangeArrowheads="1"/>
              </p:cNvSpPr>
              <p:nvPr/>
            </p:nvSpPr>
            <p:spPr bwMode="auto">
              <a:xfrm>
                <a:off x="1360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24" name="Oval 1272"/>
              <p:cNvSpPr>
                <a:spLocks noChangeArrowheads="1"/>
              </p:cNvSpPr>
              <p:nvPr/>
            </p:nvSpPr>
            <p:spPr bwMode="auto">
              <a:xfrm>
                <a:off x="1400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26" name="Oval 1274"/>
              <p:cNvSpPr>
                <a:spLocks noChangeArrowheads="1"/>
              </p:cNvSpPr>
              <p:nvPr/>
            </p:nvSpPr>
            <p:spPr bwMode="auto">
              <a:xfrm>
                <a:off x="1441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28" name="Oval 1276"/>
              <p:cNvSpPr>
                <a:spLocks noChangeArrowheads="1"/>
              </p:cNvSpPr>
              <p:nvPr/>
            </p:nvSpPr>
            <p:spPr bwMode="auto">
              <a:xfrm>
                <a:off x="1482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30" name="Oval 1278"/>
              <p:cNvSpPr>
                <a:spLocks noChangeArrowheads="1"/>
              </p:cNvSpPr>
              <p:nvPr/>
            </p:nvSpPr>
            <p:spPr bwMode="auto">
              <a:xfrm>
                <a:off x="1523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32" name="Oval 1280"/>
              <p:cNvSpPr>
                <a:spLocks noChangeArrowheads="1"/>
              </p:cNvSpPr>
              <p:nvPr/>
            </p:nvSpPr>
            <p:spPr bwMode="auto">
              <a:xfrm>
                <a:off x="1564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34" name="Oval 1282"/>
              <p:cNvSpPr>
                <a:spLocks noChangeArrowheads="1"/>
              </p:cNvSpPr>
              <p:nvPr/>
            </p:nvSpPr>
            <p:spPr bwMode="auto">
              <a:xfrm>
                <a:off x="1604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36" name="Oval 1284"/>
              <p:cNvSpPr>
                <a:spLocks noChangeArrowheads="1"/>
              </p:cNvSpPr>
              <p:nvPr/>
            </p:nvSpPr>
            <p:spPr bwMode="auto">
              <a:xfrm>
                <a:off x="1645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38" name="Oval 1286"/>
              <p:cNvSpPr>
                <a:spLocks noChangeArrowheads="1"/>
              </p:cNvSpPr>
              <p:nvPr/>
            </p:nvSpPr>
            <p:spPr bwMode="auto">
              <a:xfrm>
                <a:off x="1686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40" name="Oval 1288"/>
              <p:cNvSpPr>
                <a:spLocks noChangeArrowheads="1"/>
              </p:cNvSpPr>
              <p:nvPr/>
            </p:nvSpPr>
            <p:spPr bwMode="auto">
              <a:xfrm>
                <a:off x="1727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42" name="Oval 1290"/>
              <p:cNvSpPr>
                <a:spLocks noChangeArrowheads="1"/>
              </p:cNvSpPr>
              <p:nvPr/>
            </p:nvSpPr>
            <p:spPr bwMode="auto">
              <a:xfrm>
                <a:off x="1768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44" name="Oval 1292"/>
              <p:cNvSpPr>
                <a:spLocks noChangeArrowheads="1"/>
              </p:cNvSpPr>
              <p:nvPr/>
            </p:nvSpPr>
            <p:spPr bwMode="auto">
              <a:xfrm>
                <a:off x="1808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46" name="Oval 1294"/>
              <p:cNvSpPr>
                <a:spLocks noChangeArrowheads="1"/>
              </p:cNvSpPr>
              <p:nvPr/>
            </p:nvSpPr>
            <p:spPr bwMode="auto">
              <a:xfrm>
                <a:off x="1849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48" name="Oval 1296"/>
              <p:cNvSpPr>
                <a:spLocks noChangeArrowheads="1"/>
              </p:cNvSpPr>
              <p:nvPr/>
            </p:nvSpPr>
            <p:spPr bwMode="auto">
              <a:xfrm>
                <a:off x="1890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50" name="Oval 1298"/>
              <p:cNvSpPr>
                <a:spLocks noChangeArrowheads="1"/>
              </p:cNvSpPr>
              <p:nvPr/>
            </p:nvSpPr>
            <p:spPr bwMode="auto">
              <a:xfrm>
                <a:off x="1931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52" name="Oval 1300"/>
              <p:cNvSpPr>
                <a:spLocks noChangeArrowheads="1"/>
              </p:cNvSpPr>
              <p:nvPr/>
            </p:nvSpPr>
            <p:spPr bwMode="auto">
              <a:xfrm>
                <a:off x="1972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54" name="Oval 1302"/>
              <p:cNvSpPr>
                <a:spLocks noChangeArrowheads="1"/>
              </p:cNvSpPr>
              <p:nvPr/>
            </p:nvSpPr>
            <p:spPr bwMode="auto">
              <a:xfrm>
                <a:off x="2012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56" name="Oval 1304"/>
              <p:cNvSpPr>
                <a:spLocks noChangeArrowheads="1"/>
              </p:cNvSpPr>
              <p:nvPr/>
            </p:nvSpPr>
            <p:spPr bwMode="auto">
              <a:xfrm>
                <a:off x="2053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58" name="Oval 1306"/>
              <p:cNvSpPr>
                <a:spLocks noChangeArrowheads="1"/>
              </p:cNvSpPr>
              <p:nvPr/>
            </p:nvSpPr>
            <p:spPr bwMode="auto">
              <a:xfrm>
                <a:off x="2094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60" name="Oval 1308"/>
              <p:cNvSpPr>
                <a:spLocks noChangeArrowheads="1"/>
              </p:cNvSpPr>
              <p:nvPr/>
            </p:nvSpPr>
            <p:spPr bwMode="auto">
              <a:xfrm>
                <a:off x="2135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62" name="Oval 1310"/>
              <p:cNvSpPr>
                <a:spLocks noChangeArrowheads="1"/>
              </p:cNvSpPr>
              <p:nvPr/>
            </p:nvSpPr>
            <p:spPr bwMode="auto">
              <a:xfrm>
                <a:off x="2176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64" name="Oval 1312"/>
              <p:cNvSpPr>
                <a:spLocks noChangeArrowheads="1"/>
              </p:cNvSpPr>
              <p:nvPr/>
            </p:nvSpPr>
            <p:spPr bwMode="auto">
              <a:xfrm>
                <a:off x="2216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66" name="Oval 1314"/>
              <p:cNvSpPr>
                <a:spLocks noChangeArrowheads="1"/>
              </p:cNvSpPr>
              <p:nvPr/>
            </p:nvSpPr>
            <p:spPr bwMode="auto">
              <a:xfrm>
                <a:off x="2257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68" name="Oval 1316"/>
              <p:cNvSpPr>
                <a:spLocks noChangeArrowheads="1"/>
              </p:cNvSpPr>
              <p:nvPr/>
            </p:nvSpPr>
            <p:spPr bwMode="auto">
              <a:xfrm>
                <a:off x="2298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70" name="Oval 1318"/>
              <p:cNvSpPr>
                <a:spLocks noChangeArrowheads="1"/>
              </p:cNvSpPr>
              <p:nvPr/>
            </p:nvSpPr>
            <p:spPr bwMode="auto">
              <a:xfrm>
                <a:off x="2339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72" name="Oval 1320"/>
              <p:cNvSpPr>
                <a:spLocks noChangeArrowheads="1"/>
              </p:cNvSpPr>
              <p:nvPr/>
            </p:nvSpPr>
            <p:spPr bwMode="auto">
              <a:xfrm>
                <a:off x="2380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74" name="Oval 1322"/>
              <p:cNvSpPr>
                <a:spLocks noChangeArrowheads="1"/>
              </p:cNvSpPr>
              <p:nvPr/>
            </p:nvSpPr>
            <p:spPr bwMode="auto">
              <a:xfrm>
                <a:off x="2420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76" name="Oval 1324"/>
              <p:cNvSpPr>
                <a:spLocks noChangeArrowheads="1"/>
              </p:cNvSpPr>
              <p:nvPr/>
            </p:nvSpPr>
            <p:spPr bwMode="auto">
              <a:xfrm>
                <a:off x="2461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78" name="Oval 1326"/>
              <p:cNvSpPr>
                <a:spLocks noChangeArrowheads="1"/>
              </p:cNvSpPr>
              <p:nvPr/>
            </p:nvSpPr>
            <p:spPr bwMode="auto">
              <a:xfrm>
                <a:off x="2502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80" name="Oval 1328"/>
              <p:cNvSpPr>
                <a:spLocks noChangeArrowheads="1"/>
              </p:cNvSpPr>
              <p:nvPr/>
            </p:nvSpPr>
            <p:spPr bwMode="auto">
              <a:xfrm>
                <a:off x="2543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82" name="Oval 1330"/>
              <p:cNvSpPr>
                <a:spLocks noChangeArrowheads="1"/>
              </p:cNvSpPr>
              <p:nvPr/>
            </p:nvSpPr>
            <p:spPr bwMode="auto">
              <a:xfrm>
                <a:off x="2584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84" name="Oval 1332"/>
              <p:cNvSpPr>
                <a:spLocks noChangeArrowheads="1"/>
              </p:cNvSpPr>
              <p:nvPr/>
            </p:nvSpPr>
            <p:spPr bwMode="auto">
              <a:xfrm>
                <a:off x="2624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86" name="Oval 1334"/>
              <p:cNvSpPr>
                <a:spLocks noChangeArrowheads="1"/>
              </p:cNvSpPr>
              <p:nvPr/>
            </p:nvSpPr>
            <p:spPr bwMode="auto">
              <a:xfrm>
                <a:off x="2665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88" name="Oval 1336"/>
              <p:cNvSpPr>
                <a:spLocks noChangeArrowheads="1"/>
              </p:cNvSpPr>
              <p:nvPr/>
            </p:nvSpPr>
            <p:spPr bwMode="auto">
              <a:xfrm>
                <a:off x="2706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90" name="Oval 1338"/>
              <p:cNvSpPr>
                <a:spLocks noChangeArrowheads="1"/>
              </p:cNvSpPr>
              <p:nvPr/>
            </p:nvSpPr>
            <p:spPr bwMode="auto">
              <a:xfrm>
                <a:off x="2747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92" name="Oval 1340"/>
              <p:cNvSpPr>
                <a:spLocks noChangeArrowheads="1"/>
              </p:cNvSpPr>
              <p:nvPr/>
            </p:nvSpPr>
            <p:spPr bwMode="auto">
              <a:xfrm>
                <a:off x="2788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94" name="Oval 1342"/>
              <p:cNvSpPr>
                <a:spLocks noChangeArrowheads="1"/>
              </p:cNvSpPr>
              <p:nvPr/>
            </p:nvSpPr>
            <p:spPr bwMode="auto">
              <a:xfrm>
                <a:off x="2828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96" name="Oval 1344"/>
              <p:cNvSpPr>
                <a:spLocks noChangeArrowheads="1"/>
              </p:cNvSpPr>
              <p:nvPr/>
            </p:nvSpPr>
            <p:spPr bwMode="auto">
              <a:xfrm>
                <a:off x="2869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698" name="Oval 1346"/>
              <p:cNvSpPr>
                <a:spLocks noChangeArrowheads="1"/>
              </p:cNvSpPr>
              <p:nvPr/>
            </p:nvSpPr>
            <p:spPr bwMode="auto">
              <a:xfrm>
                <a:off x="2910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00" name="Oval 1348"/>
              <p:cNvSpPr>
                <a:spLocks noChangeArrowheads="1"/>
              </p:cNvSpPr>
              <p:nvPr/>
            </p:nvSpPr>
            <p:spPr bwMode="auto">
              <a:xfrm>
                <a:off x="2951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02" name="Oval 1350"/>
              <p:cNvSpPr>
                <a:spLocks noChangeArrowheads="1"/>
              </p:cNvSpPr>
              <p:nvPr/>
            </p:nvSpPr>
            <p:spPr bwMode="auto">
              <a:xfrm>
                <a:off x="2992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04" name="Oval 1352"/>
              <p:cNvSpPr>
                <a:spLocks noChangeArrowheads="1"/>
              </p:cNvSpPr>
              <p:nvPr/>
            </p:nvSpPr>
            <p:spPr bwMode="auto">
              <a:xfrm>
                <a:off x="3032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06" name="Oval 1354"/>
              <p:cNvSpPr>
                <a:spLocks noChangeArrowheads="1"/>
              </p:cNvSpPr>
              <p:nvPr/>
            </p:nvSpPr>
            <p:spPr bwMode="auto">
              <a:xfrm>
                <a:off x="3073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08" name="Oval 1356"/>
              <p:cNvSpPr>
                <a:spLocks noChangeArrowheads="1"/>
              </p:cNvSpPr>
              <p:nvPr/>
            </p:nvSpPr>
            <p:spPr bwMode="auto">
              <a:xfrm>
                <a:off x="3114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10" name="Oval 1358"/>
              <p:cNvSpPr>
                <a:spLocks noChangeArrowheads="1"/>
              </p:cNvSpPr>
              <p:nvPr/>
            </p:nvSpPr>
            <p:spPr bwMode="auto">
              <a:xfrm>
                <a:off x="3155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12" name="Oval 1360"/>
              <p:cNvSpPr>
                <a:spLocks noChangeArrowheads="1"/>
              </p:cNvSpPr>
              <p:nvPr/>
            </p:nvSpPr>
            <p:spPr bwMode="auto">
              <a:xfrm>
                <a:off x="3196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14" name="Oval 1362"/>
              <p:cNvSpPr>
                <a:spLocks noChangeArrowheads="1"/>
              </p:cNvSpPr>
              <p:nvPr/>
            </p:nvSpPr>
            <p:spPr bwMode="auto">
              <a:xfrm>
                <a:off x="3236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16" name="Oval 1364"/>
              <p:cNvSpPr>
                <a:spLocks noChangeArrowheads="1"/>
              </p:cNvSpPr>
              <p:nvPr/>
            </p:nvSpPr>
            <p:spPr bwMode="auto">
              <a:xfrm>
                <a:off x="3277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18" name="Oval 1366"/>
              <p:cNvSpPr>
                <a:spLocks noChangeArrowheads="1"/>
              </p:cNvSpPr>
              <p:nvPr/>
            </p:nvSpPr>
            <p:spPr bwMode="auto">
              <a:xfrm>
                <a:off x="3318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20" name="Oval 1368"/>
              <p:cNvSpPr>
                <a:spLocks noChangeArrowheads="1"/>
              </p:cNvSpPr>
              <p:nvPr/>
            </p:nvSpPr>
            <p:spPr bwMode="auto">
              <a:xfrm>
                <a:off x="3359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22" name="Oval 1370"/>
              <p:cNvSpPr>
                <a:spLocks noChangeArrowheads="1"/>
              </p:cNvSpPr>
              <p:nvPr/>
            </p:nvSpPr>
            <p:spPr bwMode="auto">
              <a:xfrm>
                <a:off x="3400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24" name="Oval 1372"/>
              <p:cNvSpPr>
                <a:spLocks noChangeArrowheads="1"/>
              </p:cNvSpPr>
              <p:nvPr/>
            </p:nvSpPr>
            <p:spPr bwMode="auto">
              <a:xfrm>
                <a:off x="3440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26" name="Oval 1374"/>
              <p:cNvSpPr>
                <a:spLocks noChangeArrowheads="1"/>
              </p:cNvSpPr>
              <p:nvPr/>
            </p:nvSpPr>
            <p:spPr bwMode="auto">
              <a:xfrm>
                <a:off x="3481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28" name="Oval 1376"/>
              <p:cNvSpPr>
                <a:spLocks noChangeArrowheads="1"/>
              </p:cNvSpPr>
              <p:nvPr/>
            </p:nvSpPr>
            <p:spPr bwMode="auto">
              <a:xfrm>
                <a:off x="3522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30" name="Oval 1378"/>
              <p:cNvSpPr>
                <a:spLocks noChangeArrowheads="1"/>
              </p:cNvSpPr>
              <p:nvPr/>
            </p:nvSpPr>
            <p:spPr bwMode="auto">
              <a:xfrm>
                <a:off x="3563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32" name="Oval 1380"/>
              <p:cNvSpPr>
                <a:spLocks noChangeArrowheads="1"/>
              </p:cNvSpPr>
              <p:nvPr/>
            </p:nvSpPr>
            <p:spPr bwMode="auto">
              <a:xfrm>
                <a:off x="3604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34" name="Oval 1382"/>
              <p:cNvSpPr>
                <a:spLocks noChangeArrowheads="1"/>
              </p:cNvSpPr>
              <p:nvPr/>
            </p:nvSpPr>
            <p:spPr bwMode="auto">
              <a:xfrm>
                <a:off x="3644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36" name="Oval 1384"/>
              <p:cNvSpPr>
                <a:spLocks noChangeArrowheads="1"/>
              </p:cNvSpPr>
              <p:nvPr/>
            </p:nvSpPr>
            <p:spPr bwMode="auto">
              <a:xfrm>
                <a:off x="3685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38" name="Oval 1386"/>
              <p:cNvSpPr>
                <a:spLocks noChangeArrowheads="1"/>
              </p:cNvSpPr>
              <p:nvPr/>
            </p:nvSpPr>
            <p:spPr bwMode="auto">
              <a:xfrm>
                <a:off x="3726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40" name="Oval 1388"/>
              <p:cNvSpPr>
                <a:spLocks noChangeArrowheads="1"/>
              </p:cNvSpPr>
              <p:nvPr/>
            </p:nvSpPr>
            <p:spPr bwMode="auto">
              <a:xfrm>
                <a:off x="3767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42" name="Oval 1390"/>
              <p:cNvSpPr>
                <a:spLocks noChangeArrowheads="1"/>
              </p:cNvSpPr>
              <p:nvPr/>
            </p:nvSpPr>
            <p:spPr bwMode="auto">
              <a:xfrm>
                <a:off x="3808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44" name="Oval 1392"/>
              <p:cNvSpPr>
                <a:spLocks noChangeArrowheads="1"/>
              </p:cNvSpPr>
              <p:nvPr/>
            </p:nvSpPr>
            <p:spPr bwMode="auto">
              <a:xfrm>
                <a:off x="3848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46" name="Oval 1394"/>
              <p:cNvSpPr>
                <a:spLocks noChangeArrowheads="1"/>
              </p:cNvSpPr>
              <p:nvPr/>
            </p:nvSpPr>
            <p:spPr bwMode="auto">
              <a:xfrm>
                <a:off x="3889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48" name="Oval 1396"/>
              <p:cNvSpPr>
                <a:spLocks noChangeArrowheads="1"/>
              </p:cNvSpPr>
              <p:nvPr/>
            </p:nvSpPr>
            <p:spPr bwMode="auto">
              <a:xfrm>
                <a:off x="3930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50" name="Oval 1398"/>
              <p:cNvSpPr>
                <a:spLocks noChangeArrowheads="1"/>
              </p:cNvSpPr>
              <p:nvPr/>
            </p:nvSpPr>
            <p:spPr bwMode="auto">
              <a:xfrm>
                <a:off x="3971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52" name="Oval 1400"/>
              <p:cNvSpPr>
                <a:spLocks noChangeArrowheads="1"/>
              </p:cNvSpPr>
              <p:nvPr/>
            </p:nvSpPr>
            <p:spPr bwMode="auto">
              <a:xfrm>
                <a:off x="4012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54" name="Oval 1402"/>
              <p:cNvSpPr>
                <a:spLocks noChangeArrowheads="1"/>
              </p:cNvSpPr>
              <p:nvPr/>
            </p:nvSpPr>
            <p:spPr bwMode="auto">
              <a:xfrm>
                <a:off x="4052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56" name="Oval 1404"/>
              <p:cNvSpPr>
                <a:spLocks noChangeArrowheads="1"/>
              </p:cNvSpPr>
              <p:nvPr/>
            </p:nvSpPr>
            <p:spPr bwMode="auto">
              <a:xfrm>
                <a:off x="4093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58" name="Oval 1406"/>
              <p:cNvSpPr>
                <a:spLocks noChangeArrowheads="1"/>
              </p:cNvSpPr>
              <p:nvPr/>
            </p:nvSpPr>
            <p:spPr bwMode="auto">
              <a:xfrm>
                <a:off x="4134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60" name="Oval 1408"/>
              <p:cNvSpPr>
                <a:spLocks noChangeArrowheads="1"/>
              </p:cNvSpPr>
              <p:nvPr/>
            </p:nvSpPr>
            <p:spPr bwMode="auto">
              <a:xfrm>
                <a:off x="4175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62" name="Oval 1410"/>
              <p:cNvSpPr>
                <a:spLocks noChangeArrowheads="1"/>
              </p:cNvSpPr>
              <p:nvPr/>
            </p:nvSpPr>
            <p:spPr bwMode="auto">
              <a:xfrm>
                <a:off x="4216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64" name="Oval 1412"/>
              <p:cNvSpPr>
                <a:spLocks noChangeArrowheads="1"/>
              </p:cNvSpPr>
              <p:nvPr/>
            </p:nvSpPr>
            <p:spPr bwMode="auto">
              <a:xfrm>
                <a:off x="4256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66" name="Oval 1414"/>
              <p:cNvSpPr>
                <a:spLocks noChangeArrowheads="1"/>
              </p:cNvSpPr>
              <p:nvPr/>
            </p:nvSpPr>
            <p:spPr bwMode="auto">
              <a:xfrm>
                <a:off x="4297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68" name="Oval 1416"/>
              <p:cNvSpPr>
                <a:spLocks noChangeArrowheads="1"/>
              </p:cNvSpPr>
              <p:nvPr/>
            </p:nvSpPr>
            <p:spPr bwMode="auto">
              <a:xfrm>
                <a:off x="4338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70" name="Oval 1418"/>
              <p:cNvSpPr>
                <a:spLocks noChangeArrowheads="1"/>
              </p:cNvSpPr>
              <p:nvPr/>
            </p:nvSpPr>
            <p:spPr bwMode="auto">
              <a:xfrm>
                <a:off x="4379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72" name="Oval 1420"/>
              <p:cNvSpPr>
                <a:spLocks noChangeArrowheads="1"/>
              </p:cNvSpPr>
              <p:nvPr/>
            </p:nvSpPr>
            <p:spPr bwMode="auto">
              <a:xfrm>
                <a:off x="4420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74" name="Oval 1422"/>
              <p:cNvSpPr>
                <a:spLocks noChangeArrowheads="1"/>
              </p:cNvSpPr>
              <p:nvPr/>
            </p:nvSpPr>
            <p:spPr bwMode="auto">
              <a:xfrm>
                <a:off x="4460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76" name="Oval 1424"/>
              <p:cNvSpPr>
                <a:spLocks noChangeArrowheads="1"/>
              </p:cNvSpPr>
              <p:nvPr/>
            </p:nvSpPr>
            <p:spPr bwMode="auto">
              <a:xfrm>
                <a:off x="4501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78" name="Oval 1426"/>
              <p:cNvSpPr>
                <a:spLocks noChangeArrowheads="1"/>
              </p:cNvSpPr>
              <p:nvPr/>
            </p:nvSpPr>
            <p:spPr bwMode="auto">
              <a:xfrm>
                <a:off x="4542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80" name="Oval 1428"/>
              <p:cNvSpPr>
                <a:spLocks noChangeArrowheads="1"/>
              </p:cNvSpPr>
              <p:nvPr/>
            </p:nvSpPr>
            <p:spPr bwMode="auto">
              <a:xfrm>
                <a:off x="4583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82" name="Oval 1430"/>
              <p:cNvSpPr>
                <a:spLocks noChangeArrowheads="1"/>
              </p:cNvSpPr>
              <p:nvPr/>
            </p:nvSpPr>
            <p:spPr bwMode="auto">
              <a:xfrm>
                <a:off x="4624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84" name="Oval 1432"/>
              <p:cNvSpPr>
                <a:spLocks noChangeArrowheads="1"/>
              </p:cNvSpPr>
              <p:nvPr/>
            </p:nvSpPr>
            <p:spPr bwMode="auto">
              <a:xfrm>
                <a:off x="4664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86" name="Oval 1434"/>
              <p:cNvSpPr>
                <a:spLocks noChangeArrowheads="1"/>
              </p:cNvSpPr>
              <p:nvPr/>
            </p:nvSpPr>
            <p:spPr bwMode="auto">
              <a:xfrm>
                <a:off x="4705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88" name="Oval 1436"/>
              <p:cNvSpPr>
                <a:spLocks noChangeArrowheads="1"/>
              </p:cNvSpPr>
              <p:nvPr/>
            </p:nvSpPr>
            <p:spPr bwMode="auto">
              <a:xfrm>
                <a:off x="4746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90" name="Oval 1438"/>
              <p:cNvSpPr>
                <a:spLocks noChangeArrowheads="1"/>
              </p:cNvSpPr>
              <p:nvPr/>
            </p:nvSpPr>
            <p:spPr bwMode="auto">
              <a:xfrm>
                <a:off x="4787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92" name="Oval 1440"/>
              <p:cNvSpPr>
                <a:spLocks noChangeArrowheads="1"/>
              </p:cNvSpPr>
              <p:nvPr/>
            </p:nvSpPr>
            <p:spPr bwMode="auto">
              <a:xfrm>
                <a:off x="4828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94" name="Oval 1442"/>
              <p:cNvSpPr>
                <a:spLocks noChangeArrowheads="1"/>
              </p:cNvSpPr>
              <p:nvPr/>
            </p:nvSpPr>
            <p:spPr bwMode="auto">
              <a:xfrm>
                <a:off x="4868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96" name="Oval 1444"/>
              <p:cNvSpPr>
                <a:spLocks noChangeArrowheads="1"/>
              </p:cNvSpPr>
              <p:nvPr/>
            </p:nvSpPr>
            <p:spPr bwMode="auto">
              <a:xfrm>
                <a:off x="4909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798" name="Oval 1446"/>
              <p:cNvSpPr>
                <a:spLocks noChangeArrowheads="1"/>
              </p:cNvSpPr>
              <p:nvPr/>
            </p:nvSpPr>
            <p:spPr bwMode="auto">
              <a:xfrm>
                <a:off x="4950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800" name="Oval 1448"/>
              <p:cNvSpPr>
                <a:spLocks noChangeArrowheads="1"/>
              </p:cNvSpPr>
              <p:nvPr/>
            </p:nvSpPr>
            <p:spPr bwMode="auto">
              <a:xfrm>
                <a:off x="4991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802" name="Oval 1450"/>
              <p:cNvSpPr>
                <a:spLocks noChangeArrowheads="1"/>
              </p:cNvSpPr>
              <p:nvPr/>
            </p:nvSpPr>
            <p:spPr bwMode="auto">
              <a:xfrm>
                <a:off x="5032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804" name="Oval 1452"/>
              <p:cNvSpPr>
                <a:spLocks noChangeArrowheads="1"/>
              </p:cNvSpPr>
              <p:nvPr/>
            </p:nvSpPr>
            <p:spPr bwMode="auto">
              <a:xfrm>
                <a:off x="5072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806" name="Oval 1454"/>
              <p:cNvSpPr>
                <a:spLocks noChangeArrowheads="1"/>
              </p:cNvSpPr>
              <p:nvPr/>
            </p:nvSpPr>
            <p:spPr bwMode="auto">
              <a:xfrm>
                <a:off x="5113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808" name="Oval 1456"/>
              <p:cNvSpPr>
                <a:spLocks noChangeArrowheads="1"/>
              </p:cNvSpPr>
              <p:nvPr/>
            </p:nvSpPr>
            <p:spPr bwMode="auto">
              <a:xfrm>
                <a:off x="5154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810" name="Oval 1458"/>
              <p:cNvSpPr>
                <a:spLocks noChangeArrowheads="1"/>
              </p:cNvSpPr>
              <p:nvPr/>
            </p:nvSpPr>
            <p:spPr bwMode="auto">
              <a:xfrm>
                <a:off x="5195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812" name="Oval 1460"/>
              <p:cNvSpPr>
                <a:spLocks noChangeArrowheads="1"/>
              </p:cNvSpPr>
              <p:nvPr/>
            </p:nvSpPr>
            <p:spPr bwMode="auto">
              <a:xfrm>
                <a:off x="5236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814" name="Oval 1462"/>
              <p:cNvSpPr>
                <a:spLocks noChangeArrowheads="1"/>
              </p:cNvSpPr>
              <p:nvPr/>
            </p:nvSpPr>
            <p:spPr bwMode="auto">
              <a:xfrm>
                <a:off x="5276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816" name="Oval 1464"/>
              <p:cNvSpPr>
                <a:spLocks noChangeArrowheads="1"/>
              </p:cNvSpPr>
              <p:nvPr/>
            </p:nvSpPr>
            <p:spPr bwMode="auto">
              <a:xfrm>
                <a:off x="5317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818" name="Oval 1466"/>
              <p:cNvSpPr>
                <a:spLocks noChangeArrowheads="1"/>
              </p:cNvSpPr>
              <p:nvPr/>
            </p:nvSpPr>
            <p:spPr bwMode="auto">
              <a:xfrm>
                <a:off x="5358" y="2341"/>
                <a:ext cx="20" cy="20"/>
              </a:xfrm>
              <a:prstGeom prst="ellipse">
                <a:avLst/>
              </a:prstGeom>
              <a:solidFill>
                <a:srgbClr val="C7F9F9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820" name="Oval 1468"/>
              <p:cNvSpPr>
                <a:spLocks noChangeArrowheads="1"/>
              </p:cNvSpPr>
              <p:nvPr/>
            </p:nvSpPr>
            <p:spPr bwMode="auto">
              <a:xfrm>
                <a:off x="5399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822" name="Oval 1470"/>
              <p:cNvSpPr>
                <a:spLocks noChangeArrowheads="1"/>
              </p:cNvSpPr>
              <p:nvPr/>
            </p:nvSpPr>
            <p:spPr bwMode="auto">
              <a:xfrm>
                <a:off x="5440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824" name="Oval 1472"/>
              <p:cNvSpPr>
                <a:spLocks noChangeArrowheads="1"/>
              </p:cNvSpPr>
              <p:nvPr/>
            </p:nvSpPr>
            <p:spPr bwMode="auto">
              <a:xfrm>
                <a:off x="5480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2661826" name="Oval 1474"/>
              <p:cNvSpPr>
                <a:spLocks noChangeArrowheads="1"/>
              </p:cNvSpPr>
              <p:nvPr/>
            </p:nvSpPr>
            <p:spPr bwMode="auto">
              <a:xfrm>
                <a:off x="5521" y="2341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ru-RU"/>
              </a:p>
            </p:txBody>
          </p:sp>
        </p:grpSp>
        <p:sp>
          <p:nvSpPr>
            <p:cNvPr id="2661827" name="Text Box 1475"/>
            <p:cNvSpPr txBox="1">
              <a:spLocks noChangeArrowheads="1"/>
            </p:cNvSpPr>
            <p:nvPr/>
          </p:nvSpPr>
          <p:spPr bwMode="auto">
            <a:xfrm>
              <a:off x="5521" y="2452"/>
              <a:ext cx="32" cy="38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" b="0">
                  <a:solidFill>
                    <a:srgbClr val="FF0000"/>
                  </a:solidFill>
                  <a:latin typeface="Times New Roman" pitchFamily="18" charset="0"/>
                </a:rPr>
                <a:t>49</a:t>
              </a:r>
              <a:endParaRPr lang="ru-RU" sz="400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cxnSp>
        <p:nvCxnSpPr>
          <p:cNvPr id="2661830" name="AutoShape 1478"/>
          <p:cNvCxnSpPr>
            <a:cxnSpLocks noChangeShapeType="1"/>
            <a:stCxn id="2661580" idx="0"/>
            <a:endCxn id="2659647" idx="4"/>
          </p:cNvCxnSpPr>
          <p:nvPr/>
        </p:nvCxnSpPr>
        <p:spPr bwMode="auto">
          <a:xfrm flipH="1" flipV="1">
            <a:off x="555625" y="2416175"/>
            <a:ext cx="258763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31" name="AutoShape 1479"/>
          <p:cNvCxnSpPr>
            <a:cxnSpLocks noChangeShapeType="1"/>
            <a:stCxn id="2661576" idx="0"/>
            <a:endCxn id="2659650" idx="4"/>
          </p:cNvCxnSpPr>
          <p:nvPr/>
        </p:nvCxnSpPr>
        <p:spPr bwMode="auto">
          <a:xfrm flipH="1" flipV="1">
            <a:off x="619125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32" name="AutoShape 1480"/>
          <p:cNvCxnSpPr>
            <a:cxnSpLocks noChangeShapeType="1"/>
            <a:stCxn id="2661580" idx="0"/>
            <a:endCxn id="2659650" idx="4"/>
          </p:cNvCxnSpPr>
          <p:nvPr/>
        </p:nvCxnSpPr>
        <p:spPr bwMode="auto">
          <a:xfrm flipH="1" flipV="1">
            <a:off x="619125" y="2416175"/>
            <a:ext cx="195263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33" name="AutoShape 1481"/>
          <p:cNvCxnSpPr>
            <a:cxnSpLocks noChangeShapeType="1"/>
            <a:stCxn id="2661580" idx="0"/>
            <a:endCxn id="2659653" idx="4"/>
          </p:cNvCxnSpPr>
          <p:nvPr/>
        </p:nvCxnSpPr>
        <p:spPr bwMode="auto">
          <a:xfrm flipH="1" flipV="1">
            <a:off x="684213" y="2416175"/>
            <a:ext cx="1301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34" name="AutoShape 1482"/>
          <p:cNvCxnSpPr>
            <a:cxnSpLocks noChangeShapeType="1"/>
            <a:stCxn id="2661580" idx="0"/>
            <a:endCxn id="2659656" idx="4"/>
          </p:cNvCxnSpPr>
          <p:nvPr/>
        </p:nvCxnSpPr>
        <p:spPr bwMode="auto">
          <a:xfrm flipH="1" flipV="1">
            <a:off x="749300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35" name="AutoShape 1483"/>
          <p:cNvCxnSpPr>
            <a:cxnSpLocks noChangeShapeType="1"/>
            <a:stCxn id="2661604" idx="0"/>
            <a:endCxn id="2659666" idx="4"/>
          </p:cNvCxnSpPr>
          <p:nvPr/>
        </p:nvCxnSpPr>
        <p:spPr bwMode="auto">
          <a:xfrm flipH="1" flipV="1">
            <a:off x="879475" y="2416175"/>
            <a:ext cx="7112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36" name="AutoShape 1484"/>
          <p:cNvCxnSpPr>
            <a:cxnSpLocks noChangeShapeType="1"/>
            <a:stCxn id="2661642" idx="0"/>
            <a:endCxn id="2659669" idx="4"/>
          </p:cNvCxnSpPr>
          <p:nvPr/>
        </p:nvCxnSpPr>
        <p:spPr bwMode="auto">
          <a:xfrm flipH="1" flipV="1">
            <a:off x="942975" y="2416175"/>
            <a:ext cx="18796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37" name="AutoShape 1485"/>
          <p:cNvCxnSpPr>
            <a:cxnSpLocks noChangeShapeType="1"/>
            <a:stCxn id="2661664" idx="0"/>
            <a:endCxn id="2659669" idx="4"/>
          </p:cNvCxnSpPr>
          <p:nvPr/>
        </p:nvCxnSpPr>
        <p:spPr bwMode="auto">
          <a:xfrm flipH="1" flipV="1">
            <a:off x="942975" y="2416175"/>
            <a:ext cx="25908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38" name="AutoShape 1486"/>
          <p:cNvCxnSpPr>
            <a:cxnSpLocks noChangeShapeType="1"/>
            <a:stCxn id="2661674" idx="0"/>
            <a:endCxn id="2659669" idx="4"/>
          </p:cNvCxnSpPr>
          <p:nvPr/>
        </p:nvCxnSpPr>
        <p:spPr bwMode="auto">
          <a:xfrm flipH="1" flipV="1">
            <a:off x="942975" y="2416175"/>
            <a:ext cx="291465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39" name="AutoShape 1487"/>
          <p:cNvCxnSpPr>
            <a:cxnSpLocks noChangeShapeType="1"/>
            <a:stCxn id="2661592" idx="0"/>
            <a:endCxn id="2659672" idx="4"/>
          </p:cNvCxnSpPr>
          <p:nvPr/>
        </p:nvCxnSpPr>
        <p:spPr bwMode="auto">
          <a:xfrm flipH="1" flipV="1">
            <a:off x="1008063" y="2416175"/>
            <a:ext cx="195262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40" name="AutoShape 1488"/>
          <p:cNvCxnSpPr>
            <a:cxnSpLocks noChangeShapeType="1"/>
            <a:stCxn id="2661642" idx="0"/>
            <a:endCxn id="2659675" idx="4"/>
          </p:cNvCxnSpPr>
          <p:nvPr/>
        </p:nvCxnSpPr>
        <p:spPr bwMode="auto">
          <a:xfrm flipH="1" flipV="1">
            <a:off x="1073150" y="2416175"/>
            <a:ext cx="174942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41" name="AutoShape 1489"/>
          <p:cNvCxnSpPr>
            <a:cxnSpLocks noChangeShapeType="1"/>
            <a:stCxn id="2662306" idx="0"/>
            <a:endCxn id="2659678" idx="4"/>
          </p:cNvCxnSpPr>
          <p:nvPr/>
        </p:nvCxnSpPr>
        <p:spPr bwMode="auto">
          <a:xfrm flipV="1">
            <a:off x="1138238" y="2416175"/>
            <a:ext cx="0" cy="3068638"/>
          </a:xfrm>
          <a:prstGeom prst="straightConnector1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 type="arrow" w="sm" len="sm"/>
          </a:ln>
          <a:effectLst/>
        </p:spPr>
      </p:cxnSp>
      <p:cxnSp>
        <p:nvCxnSpPr>
          <p:cNvPr id="2661842" name="AutoShape 1490"/>
          <p:cNvCxnSpPr>
            <a:cxnSpLocks noChangeShapeType="1"/>
            <a:stCxn id="2661604" idx="0"/>
            <a:endCxn id="2659699" idx="4"/>
          </p:cNvCxnSpPr>
          <p:nvPr/>
        </p:nvCxnSpPr>
        <p:spPr bwMode="auto">
          <a:xfrm flipH="1" flipV="1">
            <a:off x="1527175" y="2416175"/>
            <a:ext cx="635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43" name="AutoShape 1491"/>
          <p:cNvCxnSpPr>
            <a:cxnSpLocks noChangeShapeType="1"/>
            <a:stCxn id="2661606" idx="0"/>
            <a:endCxn id="2659699" idx="4"/>
          </p:cNvCxnSpPr>
          <p:nvPr/>
        </p:nvCxnSpPr>
        <p:spPr bwMode="auto">
          <a:xfrm flipH="1" flipV="1">
            <a:off x="1527175" y="2416175"/>
            <a:ext cx="1285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44" name="AutoShape 1492"/>
          <p:cNvCxnSpPr>
            <a:cxnSpLocks noChangeShapeType="1"/>
            <a:stCxn id="2661606" idx="0"/>
            <a:endCxn id="2659702" idx="4"/>
          </p:cNvCxnSpPr>
          <p:nvPr/>
        </p:nvCxnSpPr>
        <p:spPr bwMode="auto">
          <a:xfrm flipH="1" flipV="1">
            <a:off x="1590675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45" name="AutoShape 1493"/>
          <p:cNvCxnSpPr>
            <a:cxnSpLocks noChangeShapeType="1"/>
            <a:stCxn id="2661610" idx="0"/>
            <a:endCxn id="2659708" idx="4"/>
          </p:cNvCxnSpPr>
          <p:nvPr/>
        </p:nvCxnSpPr>
        <p:spPr bwMode="auto">
          <a:xfrm flipH="1" flipV="1">
            <a:off x="1720850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46" name="AutoShape 1494"/>
          <p:cNvCxnSpPr>
            <a:cxnSpLocks noChangeShapeType="1"/>
            <a:stCxn id="2661770" idx="0"/>
            <a:endCxn id="2659723" idx="4"/>
          </p:cNvCxnSpPr>
          <p:nvPr/>
        </p:nvCxnSpPr>
        <p:spPr bwMode="auto">
          <a:xfrm flipH="1" flipV="1">
            <a:off x="2044700" y="2416175"/>
            <a:ext cx="492283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47" name="AutoShape 1495"/>
          <p:cNvCxnSpPr>
            <a:cxnSpLocks noChangeShapeType="1"/>
            <a:stCxn id="2661774" idx="0"/>
            <a:endCxn id="2659723" idx="4"/>
          </p:cNvCxnSpPr>
          <p:nvPr/>
        </p:nvCxnSpPr>
        <p:spPr bwMode="auto">
          <a:xfrm flipH="1" flipV="1">
            <a:off x="2044700" y="2416175"/>
            <a:ext cx="505142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48" name="AutoShape 1496"/>
          <p:cNvCxnSpPr>
            <a:cxnSpLocks noChangeShapeType="1"/>
            <a:stCxn id="2661800" idx="0"/>
            <a:endCxn id="2659723" idx="4"/>
          </p:cNvCxnSpPr>
          <p:nvPr/>
        </p:nvCxnSpPr>
        <p:spPr bwMode="auto">
          <a:xfrm flipH="1" flipV="1">
            <a:off x="2044700" y="2416175"/>
            <a:ext cx="58943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49" name="AutoShape 1497"/>
          <p:cNvCxnSpPr>
            <a:cxnSpLocks noChangeShapeType="1"/>
            <a:stCxn id="2661626" idx="0"/>
            <a:endCxn id="2659726" idx="4"/>
          </p:cNvCxnSpPr>
          <p:nvPr/>
        </p:nvCxnSpPr>
        <p:spPr bwMode="auto">
          <a:xfrm flipH="1" flipV="1">
            <a:off x="2109788" y="2416175"/>
            <a:ext cx="1936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50" name="AutoShape 1498"/>
          <p:cNvCxnSpPr>
            <a:cxnSpLocks noChangeShapeType="1"/>
            <a:stCxn id="2661624" idx="0"/>
            <a:endCxn id="2659730" idx="4"/>
          </p:cNvCxnSpPr>
          <p:nvPr/>
        </p:nvCxnSpPr>
        <p:spPr bwMode="auto">
          <a:xfrm flipH="1" flipV="1">
            <a:off x="2174875" y="2416175"/>
            <a:ext cx="635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51" name="AutoShape 1499"/>
          <p:cNvCxnSpPr>
            <a:cxnSpLocks noChangeShapeType="1"/>
            <a:stCxn id="2661644" idx="0"/>
            <a:endCxn id="2659730" idx="4"/>
          </p:cNvCxnSpPr>
          <p:nvPr/>
        </p:nvCxnSpPr>
        <p:spPr bwMode="auto">
          <a:xfrm flipH="1" flipV="1">
            <a:off x="2174875" y="2416175"/>
            <a:ext cx="7112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52" name="AutoShape 1500"/>
          <p:cNvCxnSpPr>
            <a:cxnSpLocks noChangeShapeType="1"/>
            <a:stCxn id="2661630" idx="0"/>
            <a:endCxn id="2659739" idx="4"/>
          </p:cNvCxnSpPr>
          <p:nvPr/>
        </p:nvCxnSpPr>
        <p:spPr bwMode="auto">
          <a:xfrm flipH="1" flipV="1">
            <a:off x="2368550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53" name="AutoShape 1501"/>
          <p:cNvCxnSpPr>
            <a:cxnSpLocks noChangeShapeType="1"/>
            <a:stCxn id="2661650" idx="0"/>
            <a:endCxn id="2659739" idx="4"/>
          </p:cNvCxnSpPr>
          <p:nvPr/>
        </p:nvCxnSpPr>
        <p:spPr bwMode="auto">
          <a:xfrm flipH="1" flipV="1">
            <a:off x="2368550" y="2416175"/>
            <a:ext cx="7127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54" name="AutoShape 1502"/>
          <p:cNvCxnSpPr>
            <a:cxnSpLocks noChangeShapeType="1"/>
            <a:stCxn id="2661736" idx="0"/>
            <a:endCxn id="2659739" idx="4"/>
          </p:cNvCxnSpPr>
          <p:nvPr/>
        </p:nvCxnSpPr>
        <p:spPr bwMode="auto">
          <a:xfrm flipH="1" flipV="1">
            <a:off x="2368550" y="2416175"/>
            <a:ext cx="3497263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55" name="AutoShape 1503"/>
          <p:cNvCxnSpPr>
            <a:cxnSpLocks noChangeShapeType="1"/>
            <a:stCxn id="2661646" idx="0"/>
            <a:endCxn id="2659742" idx="4"/>
          </p:cNvCxnSpPr>
          <p:nvPr/>
        </p:nvCxnSpPr>
        <p:spPr bwMode="auto">
          <a:xfrm flipH="1" flipV="1">
            <a:off x="2433638" y="2416175"/>
            <a:ext cx="51752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56" name="AutoShape 1504"/>
          <p:cNvCxnSpPr>
            <a:cxnSpLocks noChangeShapeType="1"/>
            <a:stCxn id="2661638" idx="0"/>
            <a:endCxn id="2659745" idx="4"/>
          </p:cNvCxnSpPr>
          <p:nvPr/>
        </p:nvCxnSpPr>
        <p:spPr bwMode="auto">
          <a:xfrm flipH="1" flipV="1">
            <a:off x="2498725" y="2416175"/>
            <a:ext cx="1936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57" name="AutoShape 1505"/>
          <p:cNvCxnSpPr>
            <a:cxnSpLocks noChangeShapeType="1"/>
            <a:stCxn id="2661644" idx="0"/>
            <a:endCxn id="2659745" idx="4"/>
          </p:cNvCxnSpPr>
          <p:nvPr/>
        </p:nvCxnSpPr>
        <p:spPr bwMode="auto">
          <a:xfrm flipH="1" flipV="1">
            <a:off x="2498725" y="2416175"/>
            <a:ext cx="38735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58" name="AutoShape 1506"/>
          <p:cNvCxnSpPr>
            <a:cxnSpLocks noChangeShapeType="1"/>
            <a:stCxn id="2661638" idx="0"/>
            <a:endCxn id="2659748" idx="4"/>
          </p:cNvCxnSpPr>
          <p:nvPr/>
        </p:nvCxnSpPr>
        <p:spPr bwMode="auto">
          <a:xfrm flipH="1" flipV="1">
            <a:off x="2562225" y="2416175"/>
            <a:ext cx="1301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59" name="AutoShape 1507"/>
          <p:cNvCxnSpPr>
            <a:cxnSpLocks noChangeShapeType="1"/>
            <a:stCxn id="2661664" idx="0"/>
            <a:endCxn id="2659748" idx="4"/>
          </p:cNvCxnSpPr>
          <p:nvPr/>
        </p:nvCxnSpPr>
        <p:spPr bwMode="auto">
          <a:xfrm flipH="1" flipV="1">
            <a:off x="2562225" y="2416175"/>
            <a:ext cx="97155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60" name="AutoShape 1508"/>
          <p:cNvCxnSpPr>
            <a:cxnSpLocks noChangeShapeType="1"/>
            <a:stCxn id="2661638" idx="7"/>
            <a:endCxn id="2659751" idx="4"/>
          </p:cNvCxnSpPr>
          <p:nvPr/>
        </p:nvCxnSpPr>
        <p:spPr bwMode="auto">
          <a:xfrm flipH="1" flipV="1">
            <a:off x="2627313" y="2416175"/>
            <a:ext cx="76200" cy="2436813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61" name="AutoShape 1509"/>
          <p:cNvCxnSpPr>
            <a:cxnSpLocks noChangeShapeType="1"/>
            <a:stCxn id="2661640" idx="0"/>
            <a:endCxn id="2659754" idx="4"/>
          </p:cNvCxnSpPr>
          <p:nvPr/>
        </p:nvCxnSpPr>
        <p:spPr bwMode="auto">
          <a:xfrm flipH="1" flipV="1">
            <a:off x="2692400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62" name="AutoShape 1510"/>
          <p:cNvCxnSpPr>
            <a:cxnSpLocks noChangeShapeType="1"/>
            <a:stCxn id="2661646" idx="0"/>
            <a:endCxn id="2659757" idx="4"/>
          </p:cNvCxnSpPr>
          <p:nvPr/>
        </p:nvCxnSpPr>
        <p:spPr bwMode="auto">
          <a:xfrm flipH="1" flipV="1">
            <a:off x="2757488" y="2416175"/>
            <a:ext cx="1936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63" name="AutoShape 1511"/>
          <p:cNvCxnSpPr>
            <a:cxnSpLocks noChangeShapeType="1"/>
            <a:stCxn id="2661646" idx="0"/>
            <a:endCxn id="2659890" idx="4"/>
          </p:cNvCxnSpPr>
          <p:nvPr/>
        </p:nvCxnSpPr>
        <p:spPr bwMode="auto">
          <a:xfrm flipH="1" flipV="1">
            <a:off x="2822575" y="2416175"/>
            <a:ext cx="1285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64" name="AutoShape 1512"/>
          <p:cNvCxnSpPr>
            <a:cxnSpLocks noChangeShapeType="1"/>
            <a:stCxn id="2661646" idx="0"/>
            <a:endCxn id="2659893" idx="4"/>
          </p:cNvCxnSpPr>
          <p:nvPr/>
        </p:nvCxnSpPr>
        <p:spPr bwMode="auto">
          <a:xfrm flipH="1" flipV="1">
            <a:off x="2886075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65" name="AutoShape 1513"/>
          <p:cNvCxnSpPr>
            <a:cxnSpLocks noChangeShapeType="1"/>
            <a:stCxn id="2661664" idx="0"/>
            <a:endCxn id="2659905" idx="4"/>
          </p:cNvCxnSpPr>
          <p:nvPr/>
        </p:nvCxnSpPr>
        <p:spPr bwMode="auto">
          <a:xfrm flipH="1" flipV="1">
            <a:off x="3146425" y="2416175"/>
            <a:ext cx="38735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66" name="AutoShape 1514"/>
          <p:cNvCxnSpPr>
            <a:cxnSpLocks noChangeShapeType="1"/>
            <a:stCxn id="2661656" idx="0"/>
            <a:endCxn id="2659908" idx="4"/>
          </p:cNvCxnSpPr>
          <p:nvPr/>
        </p:nvCxnSpPr>
        <p:spPr bwMode="auto">
          <a:xfrm flipH="1" flipV="1">
            <a:off x="3209925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67" name="AutoShape 1515"/>
          <p:cNvCxnSpPr>
            <a:cxnSpLocks noChangeShapeType="1"/>
            <a:stCxn id="2661658" idx="0"/>
            <a:endCxn id="2659911" idx="4"/>
          </p:cNvCxnSpPr>
          <p:nvPr/>
        </p:nvCxnSpPr>
        <p:spPr bwMode="auto">
          <a:xfrm flipH="1" flipV="1">
            <a:off x="3275013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68" name="AutoShape 1516"/>
          <p:cNvCxnSpPr>
            <a:cxnSpLocks noChangeShapeType="1"/>
            <a:stCxn id="2661660" idx="0"/>
            <a:endCxn id="2659914" idx="4"/>
          </p:cNvCxnSpPr>
          <p:nvPr/>
        </p:nvCxnSpPr>
        <p:spPr bwMode="auto">
          <a:xfrm flipH="1" flipV="1">
            <a:off x="3340100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69" name="AutoShape 1517"/>
          <p:cNvCxnSpPr>
            <a:cxnSpLocks noChangeShapeType="1"/>
            <a:stCxn id="2661664" idx="0"/>
            <a:endCxn id="2659914" idx="4"/>
          </p:cNvCxnSpPr>
          <p:nvPr/>
        </p:nvCxnSpPr>
        <p:spPr bwMode="auto">
          <a:xfrm flipH="1" flipV="1">
            <a:off x="3340100" y="2416175"/>
            <a:ext cx="1936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70" name="AutoShape 1518"/>
          <p:cNvCxnSpPr>
            <a:cxnSpLocks noChangeShapeType="1"/>
            <a:stCxn id="2661662" idx="0"/>
            <a:endCxn id="2659917" idx="4"/>
          </p:cNvCxnSpPr>
          <p:nvPr/>
        </p:nvCxnSpPr>
        <p:spPr bwMode="auto">
          <a:xfrm flipH="1" flipV="1">
            <a:off x="3405188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71" name="AutoShape 1519"/>
          <p:cNvCxnSpPr>
            <a:cxnSpLocks noChangeShapeType="1"/>
            <a:stCxn id="2661668" idx="0"/>
            <a:endCxn id="2659917" idx="4"/>
          </p:cNvCxnSpPr>
          <p:nvPr/>
        </p:nvCxnSpPr>
        <p:spPr bwMode="auto">
          <a:xfrm flipH="1" flipV="1">
            <a:off x="3405188" y="2416175"/>
            <a:ext cx="258762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72" name="AutoShape 1520"/>
          <p:cNvCxnSpPr>
            <a:cxnSpLocks noChangeShapeType="1"/>
            <a:stCxn id="2661664" idx="0"/>
            <a:endCxn id="2659921" idx="4"/>
          </p:cNvCxnSpPr>
          <p:nvPr/>
        </p:nvCxnSpPr>
        <p:spPr bwMode="auto">
          <a:xfrm flipH="1" flipV="1">
            <a:off x="3470275" y="2416175"/>
            <a:ext cx="635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73" name="AutoShape 1521"/>
          <p:cNvCxnSpPr>
            <a:cxnSpLocks noChangeShapeType="1"/>
            <a:stCxn id="2661666" idx="0"/>
            <a:endCxn id="2659921" idx="4"/>
          </p:cNvCxnSpPr>
          <p:nvPr/>
        </p:nvCxnSpPr>
        <p:spPr bwMode="auto">
          <a:xfrm flipH="1" flipV="1">
            <a:off x="3470275" y="2416175"/>
            <a:ext cx="1285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74" name="AutoShape 1522"/>
          <p:cNvCxnSpPr>
            <a:cxnSpLocks noChangeShapeType="1"/>
            <a:stCxn id="2661670" idx="0"/>
            <a:endCxn id="2659924" idx="4"/>
          </p:cNvCxnSpPr>
          <p:nvPr/>
        </p:nvCxnSpPr>
        <p:spPr bwMode="auto">
          <a:xfrm flipH="1" flipV="1">
            <a:off x="3533775" y="2416175"/>
            <a:ext cx="195263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75" name="AutoShape 1523"/>
          <p:cNvCxnSpPr>
            <a:cxnSpLocks noChangeShapeType="1"/>
            <a:stCxn id="2661670" idx="0"/>
            <a:endCxn id="2659927" idx="4"/>
          </p:cNvCxnSpPr>
          <p:nvPr/>
        </p:nvCxnSpPr>
        <p:spPr bwMode="auto">
          <a:xfrm flipH="1" flipV="1">
            <a:off x="3598863" y="2416175"/>
            <a:ext cx="1301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76" name="AutoShape 1524"/>
          <p:cNvCxnSpPr>
            <a:cxnSpLocks noChangeShapeType="1"/>
            <a:stCxn id="2661670" idx="0"/>
            <a:endCxn id="2659930" idx="4"/>
          </p:cNvCxnSpPr>
          <p:nvPr/>
        </p:nvCxnSpPr>
        <p:spPr bwMode="auto">
          <a:xfrm flipH="1" flipV="1">
            <a:off x="3663950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77" name="AutoShape 1525"/>
          <p:cNvCxnSpPr>
            <a:cxnSpLocks noChangeShapeType="1"/>
            <a:stCxn id="2661698" idx="0"/>
            <a:endCxn id="2659942" idx="4"/>
          </p:cNvCxnSpPr>
          <p:nvPr/>
        </p:nvCxnSpPr>
        <p:spPr bwMode="auto">
          <a:xfrm flipH="1" flipV="1">
            <a:off x="3922713" y="2416175"/>
            <a:ext cx="7127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78" name="AutoShape 1526"/>
          <p:cNvCxnSpPr>
            <a:cxnSpLocks noChangeShapeType="1"/>
            <a:stCxn id="2662350" idx="0"/>
            <a:endCxn id="2659945" idx="4"/>
          </p:cNvCxnSpPr>
          <p:nvPr/>
        </p:nvCxnSpPr>
        <p:spPr bwMode="auto">
          <a:xfrm flipV="1">
            <a:off x="3987800" y="2416175"/>
            <a:ext cx="0" cy="3068638"/>
          </a:xfrm>
          <a:prstGeom prst="straightConnector1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 type="arrow" w="sm" len="sm"/>
          </a:ln>
          <a:effectLst/>
        </p:spPr>
      </p:cxnSp>
      <p:cxnSp>
        <p:nvCxnSpPr>
          <p:cNvPr id="2661879" name="AutoShape 1527"/>
          <p:cNvCxnSpPr>
            <a:cxnSpLocks noChangeShapeType="1"/>
            <a:stCxn id="2661682" idx="0"/>
            <a:endCxn id="2659948" idx="4"/>
          </p:cNvCxnSpPr>
          <p:nvPr/>
        </p:nvCxnSpPr>
        <p:spPr bwMode="auto">
          <a:xfrm flipH="1" flipV="1">
            <a:off x="4052888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80" name="AutoShape 1528"/>
          <p:cNvCxnSpPr>
            <a:cxnSpLocks noChangeShapeType="1"/>
            <a:stCxn id="2661696" idx="0"/>
            <a:endCxn id="2659948" idx="4"/>
          </p:cNvCxnSpPr>
          <p:nvPr/>
        </p:nvCxnSpPr>
        <p:spPr bwMode="auto">
          <a:xfrm flipH="1" flipV="1">
            <a:off x="4052888" y="2416175"/>
            <a:ext cx="51752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81" name="AutoShape 1529"/>
          <p:cNvCxnSpPr>
            <a:cxnSpLocks noChangeShapeType="1"/>
            <a:stCxn id="2661700" idx="0"/>
            <a:endCxn id="2659948" idx="4"/>
          </p:cNvCxnSpPr>
          <p:nvPr/>
        </p:nvCxnSpPr>
        <p:spPr bwMode="auto">
          <a:xfrm flipH="1" flipV="1">
            <a:off x="4052888" y="2416175"/>
            <a:ext cx="6477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82" name="AutoShape 1530"/>
          <p:cNvCxnSpPr>
            <a:cxnSpLocks noChangeShapeType="1"/>
            <a:stCxn id="2661760" idx="0"/>
            <a:endCxn id="2659948" idx="4"/>
          </p:cNvCxnSpPr>
          <p:nvPr/>
        </p:nvCxnSpPr>
        <p:spPr bwMode="auto">
          <a:xfrm flipH="1" flipV="1">
            <a:off x="4052888" y="2416175"/>
            <a:ext cx="25908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83" name="AutoShape 1531"/>
          <p:cNvCxnSpPr>
            <a:cxnSpLocks noChangeShapeType="1"/>
            <a:stCxn id="2661702" idx="0"/>
            <a:endCxn id="2659953" idx="4"/>
          </p:cNvCxnSpPr>
          <p:nvPr/>
        </p:nvCxnSpPr>
        <p:spPr bwMode="auto">
          <a:xfrm flipH="1" flipV="1">
            <a:off x="4117975" y="2416175"/>
            <a:ext cx="6477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84" name="AutoShape 1532"/>
          <p:cNvCxnSpPr>
            <a:cxnSpLocks noChangeShapeType="1"/>
            <a:stCxn id="2661686" idx="0"/>
            <a:endCxn id="2659956" idx="4"/>
          </p:cNvCxnSpPr>
          <p:nvPr/>
        </p:nvCxnSpPr>
        <p:spPr bwMode="auto">
          <a:xfrm flipH="1" flipV="1">
            <a:off x="4181475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85" name="AutoShape 1533"/>
          <p:cNvCxnSpPr>
            <a:cxnSpLocks noChangeShapeType="1"/>
            <a:stCxn id="2661690" idx="0"/>
            <a:endCxn id="2659959" idx="4"/>
          </p:cNvCxnSpPr>
          <p:nvPr/>
        </p:nvCxnSpPr>
        <p:spPr bwMode="auto">
          <a:xfrm flipH="1" flipV="1">
            <a:off x="4246563" y="2416175"/>
            <a:ext cx="1301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86" name="AutoShape 1534"/>
          <p:cNvCxnSpPr>
            <a:cxnSpLocks noChangeShapeType="1"/>
            <a:stCxn id="2661690" idx="0"/>
            <a:endCxn id="2659962" idx="4"/>
          </p:cNvCxnSpPr>
          <p:nvPr/>
        </p:nvCxnSpPr>
        <p:spPr bwMode="auto">
          <a:xfrm flipH="1" flipV="1">
            <a:off x="4311650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87" name="AutoShape 1535"/>
          <p:cNvCxnSpPr>
            <a:cxnSpLocks noChangeShapeType="1"/>
            <a:stCxn id="2661820" idx="0"/>
            <a:endCxn id="2659962" idx="4"/>
          </p:cNvCxnSpPr>
          <p:nvPr/>
        </p:nvCxnSpPr>
        <p:spPr bwMode="auto">
          <a:xfrm flipH="1" flipV="1">
            <a:off x="4311650" y="2416175"/>
            <a:ext cx="427513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88" name="AutoShape 1536"/>
          <p:cNvCxnSpPr>
            <a:cxnSpLocks noChangeShapeType="1"/>
            <a:stCxn id="2661694" idx="0"/>
            <a:endCxn id="2659968" idx="4"/>
          </p:cNvCxnSpPr>
          <p:nvPr/>
        </p:nvCxnSpPr>
        <p:spPr bwMode="auto">
          <a:xfrm flipH="1" flipV="1">
            <a:off x="4441825" y="2416175"/>
            <a:ext cx="635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89" name="AutoShape 1537"/>
          <p:cNvCxnSpPr>
            <a:cxnSpLocks noChangeShapeType="1"/>
            <a:stCxn id="2661696" idx="0"/>
            <a:endCxn id="2659968" idx="4"/>
          </p:cNvCxnSpPr>
          <p:nvPr/>
        </p:nvCxnSpPr>
        <p:spPr bwMode="auto">
          <a:xfrm flipH="1" flipV="1">
            <a:off x="4441825" y="2416175"/>
            <a:ext cx="1285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90" name="AutoShape 1538"/>
          <p:cNvCxnSpPr>
            <a:cxnSpLocks noChangeShapeType="1"/>
            <a:stCxn id="2661696" idx="0"/>
            <a:endCxn id="2659971" idx="4"/>
          </p:cNvCxnSpPr>
          <p:nvPr/>
        </p:nvCxnSpPr>
        <p:spPr bwMode="auto">
          <a:xfrm flipH="1" flipV="1">
            <a:off x="4505325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91" name="AutoShape 1539"/>
          <p:cNvCxnSpPr>
            <a:cxnSpLocks noChangeShapeType="1"/>
            <a:stCxn id="2661700" idx="0"/>
            <a:endCxn id="2659971" idx="4"/>
          </p:cNvCxnSpPr>
          <p:nvPr/>
        </p:nvCxnSpPr>
        <p:spPr bwMode="auto">
          <a:xfrm flipH="1" flipV="1">
            <a:off x="4505325" y="2416175"/>
            <a:ext cx="195263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92" name="AutoShape 1540"/>
          <p:cNvCxnSpPr>
            <a:cxnSpLocks noChangeShapeType="1"/>
            <a:stCxn id="2661702" idx="0"/>
            <a:endCxn id="2659971" idx="4"/>
          </p:cNvCxnSpPr>
          <p:nvPr/>
        </p:nvCxnSpPr>
        <p:spPr bwMode="auto">
          <a:xfrm flipH="1" flipV="1">
            <a:off x="4505325" y="2416175"/>
            <a:ext cx="26035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93" name="AutoShape 1541"/>
          <p:cNvCxnSpPr>
            <a:cxnSpLocks noChangeShapeType="1"/>
            <a:stCxn id="2661698" idx="0"/>
            <a:endCxn id="2659974" idx="4"/>
          </p:cNvCxnSpPr>
          <p:nvPr/>
        </p:nvCxnSpPr>
        <p:spPr bwMode="auto">
          <a:xfrm flipH="1" flipV="1">
            <a:off x="4570413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94" name="AutoShape 1542"/>
          <p:cNvCxnSpPr>
            <a:cxnSpLocks noChangeShapeType="1"/>
            <a:stCxn id="2661700" idx="0"/>
            <a:endCxn id="2659974" idx="4"/>
          </p:cNvCxnSpPr>
          <p:nvPr/>
        </p:nvCxnSpPr>
        <p:spPr bwMode="auto">
          <a:xfrm flipH="1" flipV="1">
            <a:off x="4570413" y="2416175"/>
            <a:ext cx="1301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95" name="AutoShape 1543"/>
          <p:cNvCxnSpPr>
            <a:cxnSpLocks noChangeShapeType="1"/>
            <a:stCxn id="2661784" idx="0"/>
            <a:endCxn id="2659974" idx="4"/>
          </p:cNvCxnSpPr>
          <p:nvPr/>
        </p:nvCxnSpPr>
        <p:spPr bwMode="auto">
          <a:xfrm flipH="1" flipV="1">
            <a:off x="4570413" y="2416175"/>
            <a:ext cx="2849562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96" name="AutoShape 1544"/>
          <p:cNvCxnSpPr>
            <a:cxnSpLocks noChangeShapeType="1"/>
            <a:stCxn id="2661700" idx="0"/>
            <a:endCxn id="2659977" idx="4"/>
          </p:cNvCxnSpPr>
          <p:nvPr/>
        </p:nvCxnSpPr>
        <p:spPr bwMode="auto">
          <a:xfrm flipH="1" flipV="1">
            <a:off x="4635500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97" name="AutoShape 1545"/>
          <p:cNvCxnSpPr>
            <a:cxnSpLocks noChangeShapeType="1"/>
            <a:stCxn id="2661704" idx="0"/>
            <a:endCxn id="2659977" idx="4"/>
          </p:cNvCxnSpPr>
          <p:nvPr/>
        </p:nvCxnSpPr>
        <p:spPr bwMode="auto">
          <a:xfrm flipH="1" flipV="1">
            <a:off x="4635500" y="2416175"/>
            <a:ext cx="1936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98" name="AutoShape 1546"/>
          <p:cNvCxnSpPr>
            <a:cxnSpLocks noChangeShapeType="1"/>
            <a:stCxn id="2661726" idx="0"/>
            <a:endCxn id="2659977" idx="4"/>
          </p:cNvCxnSpPr>
          <p:nvPr/>
        </p:nvCxnSpPr>
        <p:spPr bwMode="auto">
          <a:xfrm flipH="1" flipV="1">
            <a:off x="4635500" y="2416175"/>
            <a:ext cx="906463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899" name="AutoShape 1547"/>
          <p:cNvCxnSpPr>
            <a:cxnSpLocks noChangeShapeType="1"/>
            <a:stCxn id="2661702" idx="0"/>
            <a:endCxn id="2659980" idx="4"/>
          </p:cNvCxnSpPr>
          <p:nvPr/>
        </p:nvCxnSpPr>
        <p:spPr bwMode="auto">
          <a:xfrm flipH="1" flipV="1">
            <a:off x="4700588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00" name="AutoShape 1548"/>
          <p:cNvCxnSpPr>
            <a:cxnSpLocks noChangeShapeType="1"/>
            <a:stCxn id="2661704" idx="0"/>
            <a:endCxn id="2659984" idx="4"/>
          </p:cNvCxnSpPr>
          <p:nvPr/>
        </p:nvCxnSpPr>
        <p:spPr bwMode="auto">
          <a:xfrm flipH="1" flipV="1">
            <a:off x="4765675" y="2416175"/>
            <a:ext cx="635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01" name="AutoShape 1549"/>
          <p:cNvCxnSpPr>
            <a:cxnSpLocks noChangeShapeType="1"/>
            <a:stCxn id="2661726" idx="0"/>
            <a:endCxn id="2659984" idx="4"/>
          </p:cNvCxnSpPr>
          <p:nvPr/>
        </p:nvCxnSpPr>
        <p:spPr bwMode="auto">
          <a:xfrm flipH="1" flipV="1">
            <a:off x="4765675" y="2416175"/>
            <a:ext cx="7762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02" name="AutoShape 1550"/>
          <p:cNvCxnSpPr>
            <a:cxnSpLocks noChangeShapeType="1"/>
            <a:stCxn id="2661708" idx="0"/>
            <a:endCxn id="2659987" idx="4"/>
          </p:cNvCxnSpPr>
          <p:nvPr/>
        </p:nvCxnSpPr>
        <p:spPr bwMode="auto">
          <a:xfrm flipH="1" flipV="1">
            <a:off x="4829175" y="2416175"/>
            <a:ext cx="1301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03" name="AutoShape 1551"/>
          <p:cNvCxnSpPr>
            <a:cxnSpLocks noChangeShapeType="1"/>
            <a:stCxn id="2661708" idx="0"/>
            <a:endCxn id="2659990" idx="4"/>
          </p:cNvCxnSpPr>
          <p:nvPr/>
        </p:nvCxnSpPr>
        <p:spPr bwMode="auto">
          <a:xfrm flipH="1" flipV="1">
            <a:off x="4894263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04" name="AutoShape 1552"/>
          <p:cNvCxnSpPr>
            <a:cxnSpLocks noChangeShapeType="1"/>
            <a:stCxn id="2661716" idx="0"/>
            <a:endCxn id="2659999" idx="4"/>
          </p:cNvCxnSpPr>
          <p:nvPr/>
        </p:nvCxnSpPr>
        <p:spPr bwMode="auto">
          <a:xfrm flipH="1" flipV="1">
            <a:off x="5089525" y="2416175"/>
            <a:ext cx="1285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05" name="AutoShape 1553"/>
          <p:cNvCxnSpPr>
            <a:cxnSpLocks noChangeShapeType="1"/>
            <a:stCxn id="2661734" idx="0"/>
            <a:endCxn id="2660002" idx="4"/>
          </p:cNvCxnSpPr>
          <p:nvPr/>
        </p:nvCxnSpPr>
        <p:spPr bwMode="auto">
          <a:xfrm flipH="1" flipV="1">
            <a:off x="5153025" y="2416175"/>
            <a:ext cx="6477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06" name="AutoShape 1554"/>
          <p:cNvCxnSpPr>
            <a:cxnSpLocks noChangeShapeType="1"/>
            <a:stCxn id="2661718" idx="0"/>
            <a:endCxn id="2660005" idx="4"/>
          </p:cNvCxnSpPr>
          <p:nvPr/>
        </p:nvCxnSpPr>
        <p:spPr bwMode="auto">
          <a:xfrm flipH="1" flipV="1">
            <a:off x="5218113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07" name="AutoShape 1555"/>
          <p:cNvCxnSpPr>
            <a:cxnSpLocks noChangeShapeType="1"/>
            <a:stCxn id="2661726" idx="0"/>
            <a:endCxn id="2660019" idx="4"/>
          </p:cNvCxnSpPr>
          <p:nvPr/>
        </p:nvCxnSpPr>
        <p:spPr bwMode="auto">
          <a:xfrm flipH="1" flipV="1">
            <a:off x="5413375" y="2416175"/>
            <a:ext cx="1285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08" name="AutoShape 1556"/>
          <p:cNvCxnSpPr>
            <a:cxnSpLocks noChangeShapeType="1"/>
            <a:stCxn id="2661726" idx="0"/>
            <a:endCxn id="2660022" idx="4"/>
          </p:cNvCxnSpPr>
          <p:nvPr/>
        </p:nvCxnSpPr>
        <p:spPr bwMode="auto">
          <a:xfrm flipH="1" flipV="1">
            <a:off x="5476875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09" name="AutoShape 1557"/>
          <p:cNvCxnSpPr>
            <a:cxnSpLocks noChangeShapeType="1"/>
            <a:stCxn id="2661742" idx="0"/>
            <a:endCxn id="2660043" idx="4"/>
          </p:cNvCxnSpPr>
          <p:nvPr/>
        </p:nvCxnSpPr>
        <p:spPr bwMode="auto">
          <a:xfrm flipH="1" flipV="1">
            <a:off x="5930900" y="2416175"/>
            <a:ext cx="1301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10" name="AutoShape 1558"/>
          <p:cNvCxnSpPr>
            <a:cxnSpLocks noChangeShapeType="1"/>
            <a:stCxn id="2661742" idx="0"/>
            <a:endCxn id="2660046" idx="4"/>
          </p:cNvCxnSpPr>
          <p:nvPr/>
        </p:nvCxnSpPr>
        <p:spPr bwMode="auto">
          <a:xfrm flipH="1" flipV="1">
            <a:off x="5995988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11" name="AutoShape 1559"/>
          <p:cNvCxnSpPr>
            <a:cxnSpLocks noChangeShapeType="1"/>
            <a:stCxn id="2661804" idx="0"/>
            <a:endCxn id="2660046" idx="4"/>
          </p:cNvCxnSpPr>
          <p:nvPr/>
        </p:nvCxnSpPr>
        <p:spPr bwMode="auto">
          <a:xfrm flipH="1" flipV="1">
            <a:off x="5995988" y="2416175"/>
            <a:ext cx="20716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12" name="AutoShape 1560"/>
          <p:cNvCxnSpPr>
            <a:cxnSpLocks noChangeShapeType="1"/>
            <a:stCxn id="2661746" idx="0"/>
            <a:endCxn id="2660053" idx="4"/>
          </p:cNvCxnSpPr>
          <p:nvPr/>
        </p:nvCxnSpPr>
        <p:spPr bwMode="auto">
          <a:xfrm flipH="1" flipV="1">
            <a:off x="6124575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13" name="AutoShape 1561"/>
          <p:cNvCxnSpPr>
            <a:cxnSpLocks noChangeShapeType="1"/>
            <a:stCxn id="2661748" idx="0"/>
            <a:endCxn id="2660053" idx="4"/>
          </p:cNvCxnSpPr>
          <p:nvPr/>
        </p:nvCxnSpPr>
        <p:spPr bwMode="auto">
          <a:xfrm flipH="1" flipV="1">
            <a:off x="6124575" y="2416175"/>
            <a:ext cx="1301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14" name="AutoShape 1562"/>
          <p:cNvCxnSpPr>
            <a:cxnSpLocks noChangeShapeType="1"/>
            <a:stCxn id="2661748" idx="0"/>
            <a:endCxn id="2660056" idx="4"/>
          </p:cNvCxnSpPr>
          <p:nvPr/>
        </p:nvCxnSpPr>
        <p:spPr bwMode="auto">
          <a:xfrm flipH="1" flipV="1">
            <a:off x="6189663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15" name="AutoShape 1563"/>
          <p:cNvCxnSpPr>
            <a:cxnSpLocks noChangeShapeType="1"/>
            <a:stCxn id="2661750" idx="0"/>
            <a:endCxn id="2660056" idx="4"/>
          </p:cNvCxnSpPr>
          <p:nvPr/>
        </p:nvCxnSpPr>
        <p:spPr bwMode="auto">
          <a:xfrm flipH="1" flipV="1">
            <a:off x="6189663" y="2416175"/>
            <a:ext cx="1301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16" name="AutoShape 1564"/>
          <p:cNvCxnSpPr>
            <a:cxnSpLocks noChangeShapeType="1"/>
            <a:stCxn id="2661750" idx="0"/>
            <a:endCxn id="2660059" idx="4"/>
          </p:cNvCxnSpPr>
          <p:nvPr/>
        </p:nvCxnSpPr>
        <p:spPr bwMode="auto">
          <a:xfrm flipH="1" flipV="1">
            <a:off x="6254750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17" name="AutoShape 1565"/>
          <p:cNvCxnSpPr>
            <a:cxnSpLocks noChangeShapeType="1"/>
            <a:stCxn id="2661752" idx="0"/>
            <a:endCxn id="2660062" idx="4"/>
          </p:cNvCxnSpPr>
          <p:nvPr/>
        </p:nvCxnSpPr>
        <p:spPr bwMode="auto">
          <a:xfrm flipH="1" flipV="1">
            <a:off x="6319838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18" name="AutoShape 1566"/>
          <p:cNvCxnSpPr>
            <a:cxnSpLocks noChangeShapeType="1"/>
            <a:stCxn id="2661758" idx="0"/>
            <a:endCxn id="2660068" idx="4"/>
          </p:cNvCxnSpPr>
          <p:nvPr/>
        </p:nvCxnSpPr>
        <p:spPr bwMode="auto">
          <a:xfrm flipH="1" flipV="1">
            <a:off x="6448425" y="2416175"/>
            <a:ext cx="1301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19" name="AutoShape 1567"/>
          <p:cNvCxnSpPr>
            <a:cxnSpLocks noChangeShapeType="1"/>
            <a:stCxn id="2661764" idx="0"/>
            <a:endCxn id="2660068" idx="4"/>
          </p:cNvCxnSpPr>
          <p:nvPr/>
        </p:nvCxnSpPr>
        <p:spPr bwMode="auto">
          <a:xfrm flipH="1" flipV="1">
            <a:off x="6448425" y="2416175"/>
            <a:ext cx="32385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20" name="AutoShape 1568"/>
          <p:cNvCxnSpPr>
            <a:cxnSpLocks noChangeShapeType="1"/>
            <a:stCxn id="2661758" idx="0"/>
            <a:endCxn id="2660071" idx="4"/>
          </p:cNvCxnSpPr>
          <p:nvPr/>
        </p:nvCxnSpPr>
        <p:spPr bwMode="auto">
          <a:xfrm flipH="1" flipV="1">
            <a:off x="6513513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21" name="AutoShape 1569"/>
          <p:cNvCxnSpPr>
            <a:cxnSpLocks noChangeShapeType="1"/>
            <a:stCxn id="2661764" idx="0"/>
            <a:endCxn id="2660071" idx="4"/>
          </p:cNvCxnSpPr>
          <p:nvPr/>
        </p:nvCxnSpPr>
        <p:spPr bwMode="auto">
          <a:xfrm flipH="1" flipV="1">
            <a:off x="6513513" y="2416175"/>
            <a:ext cx="258762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22" name="AutoShape 1570"/>
          <p:cNvCxnSpPr>
            <a:cxnSpLocks noChangeShapeType="1"/>
            <a:stCxn id="2661768" idx="0"/>
            <a:endCxn id="2660074" idx="4"/>
          </p:cNvCxnSpPr>
          <p:nvPr/>
        </p:nvCxnSpPr>
        <p:spPr bwMode="auto">
          <a:xfrm flipH="1" flipV="1">
            <a:off x="6578600" y="2416175"/>
            <a:ext cx="32385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23" name="AutoShape 1571"/>
          <p:cNvCxnSpPr>
            <a:cxnSpLocks noChangeShapeType="1"/>
            <a:stCxn id="2661762" idx="0"/>
            <a:endCxn id="2660077" idx="4"/>
          </p:cNvCxnSpPr>
          <p:nvPr/>
        </p:nvCxnSpPr>
        <p:spPr bwMode="auto">
          <a:xfrm flipH="1" flipV="1">
            <a:off x="6643688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24" name="AutoShape 1572"/>
          <p:cNvCxnSpPr>
            <a:cxnSpLocks noChangeShapeType="1"/>
            <a:stCxn id="2661766" idx="0"/>
            <a:endCxn id="2660077" idx="4"/>
          </p:cNvCxnSpPr>
          <p:nvPr/>
        </p:nvCxnSpPr>
        <p:spPr bwMode="auto">
          <a:xfrm flipH="1" flipV="1">
            <a:off x="6643688" y="2416175"/>
            <a:ext cx="1936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25" name="AutoShape 1573"/>
          <p:cNvCxnSpPr>
            <a:cxnSpLocks noChangeShapeType="1"/>
            <a:stCxn id="2661768" idx="0"/>
            <a:endCxn id="2660088" idx="4"/>
          </p:cNvCxnSpPr>
          <p:nvPr/>
        </p:nvCxnSpPr>
        <p:spPr bwMode="auto">
          <a:xfrm flipH="1" flipV="1">
            <a:off x="6837363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26" name="AutoShape 1574"/>
          <p:cNvCxnSpPr>
            <a:cxnSpLocks noChangeShapeType="1"/>
            <a:stCxn id="2661790" idx="0"/>
            <a:endCxn id="2660097" idx="4"/>
          </p:cNvCxnSpPr>
          <p:nvPr/>
        </p:nvCxnSpPr>
        <p:spPr bwMode="auto">
          <a:xfrm flipH="1" flipV="1">
            <a:off x="7032625" y="2416175"/>
            <a:ext cx="582613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27" name="AutoShape 1575"/>
          <p:cNvCxnSpPr>
            <a:cxnSpLocks noChangeShapeType="1"/>
            <a:stCxn id="2661776" idx="0"/>
            <a:endCxn id="2660100" idx="4"/>
          </p:cNvCxnSpPr>
          <p:nvPr/>
        </p:nvCxnSpPr>
        <p:spPr bwMode="auto">
          <a:xfrm flipH="1" flipV="1">
            <a:off x="7096125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28" name="AutoShape 1576"/>
          <p:cNvCxnSpPr>
            <a:cxnSpLocks noChangeShapeType="1"/>
            <a:stCxn id="2661778" idx="0"/>
            <a:endCxn id="2660103" idx="4"/>
          </p:cNvCxnSpPr>
          <p:nvPr/>
        </p:nvCxnSpPr>
        <p:spPr bwMode="auto">
          <a:xfrm flipH="1" flipV="1">
            <a:off x="7161213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29" name="AutoShape 1577"/>
          <p:cNvCxnSpPr>
            <a:cxnSpLocks noChangeShapeType="1"/>
            <a:stCxn id="2661780" idx="0"/>
            <a:endCxn id="2660106" idx="4"/>
          </p:cNvCxnSpPr>
          <p:nvPr/>
        </p:nvCxnSpPr>
        <p:spPr bwMode="auto">
          <a:xfrm flipH="1" flipV="1">
            <a:off x="7226300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30" name="AutoShape 1578"/>
          <p:cNvCxnSpPr>
            <a:cxnSpLocks noChangeShapeType="1"/>
            <a:stCxn id="2661810" idx="0"/>
            <a:endCxn id="2660106" idx="4"/>
          </p:cNvCxnSpPr>
          <p:nvPr/>
        </p:nvCxnSpPr>
        <p:spPr bwMode="auto">
          <a:xfrm flipH="1" flipV="1">
            <a:off x="7226300" y="2416175"/>
            <a:ext cx="103663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31" name="AutoShape 1579"/>
          <p:cNvCxnSpPr>
            <a:cxnSpLocks noChangeShapeType="1"/>
            <a:stCxn id="2661782" idx="0"/>
            <a:endCxn id="2660109" idx="4"/>
          </p:cNvCxnSpPr>
          <p:nvPr/>
        </p:nvCxnSpPr>
        <p:spPr bwMode="auto">
          <a:xfrm flipH="1" flipV="1">
            <a:off x="7291388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32" name="AutoShape 1580"/>
          <p:cNvCxnSpPr>
            <a:cxnSpLocks noChangeShapeType="1"/>
            <a:stCxn id="2661798" idx="0"/>
            <a:endCxn id="2660113" idx="4"/>
          </p:cNvCxnSpPr>
          <p:nvPr/>
        </p:nvCxnSpPr>
        <p:spPr bwMode="auto">
          <a:xfrm flipH="1" flipV="1">
            <a:off x="7356475" y="2416175"/>
            <a:ext cx="51752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33" name="AutoShape 1581"/>
          <p:cNvCxnSpPr>
            <a:cxnSpLocks noChangeShapeType="1"/>
            <a:stCxn id="2661798" idx="0"/>
            <a:endCxn id="2660116" idx="4"/>
          </p:cNvCxnSpPr>
          <p:nvPr/>
        </p:nvCxnSpPr>
        <p:spPr bwMode="auto">
          <a:xfrm flipH="1" flipV="1">
            <a:off x="7419975" y="2416175"/>
            <a:ext cx="45402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34" name="AutoShape 1582"/>
          <p:cNvCxnSpPr>
            <a:cxnSpLocks noChangeShapeType="1"/>
            <a:stCxn id="2661788" idx="0"/>
            <a:endCxn id="2660119" idx="4"/>
          </p:cNvCxnSpPr>
          <p:nvPr/>
        </p:nvCxnSpPr>
        <p:spPr bwMode="auto">
          <a:xfrm flipH="1" flipV="1">
            <a:off x="7485063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35" name="AutoShape 1583"/>
          <p:cNvCxnSpPr>
            <a:cxnSpLocks noChangeShapeType="1"/>
            <a:stCxn id="2661800" idx="0"/>
            <a:endCxn id="2660119" idx="4"/>
          </p:cNvCxnSpPr>
          <p:nvPr/>
        </p:nvCxnSpPr>
        <p:spPr bwMode="auto">
          <a:xfrm flipH="1" flipV="1">
            <a:off x="7485063" y="2416175"/>
            <a:ext cx="45402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36" name="AutoShape 1584"/>
          <p:cNvCxnSpPr>
            <a:cxnSpLocks noChangeShapeType="1"/>
            <a:stCxn id="2661790" idx="0"/>
            <a:endCxn id="2660122" idx="4"/>
          </p:cNvCxnSpPr>
          <p:nvPr/>
        </p:nvCxnSpPr>
        <p:spPr bwMode="auto">
          <a:xfrm flipH="1" flipV="1">
            <a:off x="7550150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37" name="AutoShape 1585"/>
          <p:cNvCxnSpPr>
            <a:cxnSpLocks noChangeShapeType="1"/>
            <a:stCxn id="2661792" idx="0"/>
            <a:endCxn id="2660122" idx="4"/>
          </p:cNvCxnSpPr>
          <p:nvPr/>
        </p:nvCxnSpPr>
        <p:spPr bwMode="auto">
          <a:xfrm flipH="1" flipV="1">
            <a:off x="7550150" y="2416175"/>
            <a:ext cx="1301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38" name="AutoShape 1586"/>
          <p:cNvCxnSpPr>
            <a:cxnSpLocks noChangeShapeType="1"/>
            <a:stCxn id="2661794" idx="0"/>
            <a:endCxn id="2660122" idx="4"/>
          </p:cNvCxnSpPr>
          <p:nvPr/>
        </p:nvCxnSpPr>
        <p:spPr bwMode="auto">
          <a:xfrm flipH="1" flipV="1">
            <a:off x="7550150" y="2416175"/>
            <a:ext cx="1936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39" name="AutoShape 1587"/>
          <p:cNvCxnSpPr>
            <a:cxnSpLocks noChangeShapeType="1"/>
            <a:stCxn id="2661792" idx="0"/>
            <a:endCxn id="2660125" idx="4"/>
          </p:cNvCxnSpPr>
          <p:nvPr/>
        </p:nvCxnSpPr>
        <p:spPr bwMode="auto">
          <a:xfrm flipH="1" flipV="1">
            <a:off x="7615238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40" name="AutoShape 1588"/>
          <p:cNvCxnSpPr>
            <a:cxnSpLocks noChangeShapeType="1"/>
            <a:stCxn id="2661798" idx="0"/>
            <a:endCxn id="2660128" idx="4"/>
          </p:cNvCxnSpPr>
          <p:nvPr/>
        </p:nvCxnSpPr>
        <p:spPr bwMode="auto">
          <a:xfrm flipH="1" flipV="1">
            <a:off x="7680325" y="2416175"/>
            <a:ext cx="1936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41" name="AutoShape 1589"/>
          <p:cNvCxnSpPr>
            <a:cxnSpLocks noChangeShapeType="1"/>
            <a:stCxn id="2661808" idx="0"/>
            <a:endCxn id="2660128" idx="4"/>
          </p:cNvCxnSpPr>
          <p:nvPr/>
        </p:nvCxnSpPr>
        <p:spPr bwMode="auto">
          <a:xfrm flipH="1" flipV="1">
            <a:off x="7680325" y="2416175"/>
            <a:ext cx="51752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42" name="AutoShape 1590"/>
          <p:cNvCxnSpPr>
            <a:cxnSpLocks noChangeShapeType="1"/>
            <a:stCxn id="2661796" idx="0"/>
            <a:endCxn id="2660131" idx="4"/>
          </p:cNvCxnSpPr>
          <p:nvPr/>
        </p:nvCxnSpPr>
        <p:spPr bwMode="auto">
          <a:xfrm flipH="1" flipV="1">
            <a:off x="7743825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43" name="AutoShape 1591"/>
          <p:cNvCxnSpPr>
            <a:cxnSpLocks noChangeShapeType="1"/>
            <a:stCxn id="2661798" idx="0"/>
            <a:endCxn id="2660131" idx="4"/>
          </p:cNvCxnSpPr>
          <p:nvPr/>
        </p:nvCxnSpPr>
        <p:spPr bwMode="auto">
          <a:xfrm flipH="1" flipV="1">
            <a:off x="7743825" y="2416175"/>
            <a:ext cx="1301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44" name="AutoShape 1592"/>
          <p:cNvCxnSpPr>
            <a:cxnSpLocks noChangeShapeType="1"/>
            <a:stCxn id="2661808" idx="0"/>
            <a:endCxn id="2660131" idx="4"/>
          </p:cNvCxnSpPr>
          <p:nvPr/>
        </p:nvCxnSpPr>
        <p:spPr bwMode="auto">
          <a:xfrm flipH="1" flipV="1">
            <a:off x="7743825" y="2416175"/>
            <a:ext cx="45402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45" name="AutoShape 1593"/>
          <p:cNvCxnSpPr>
            <a:cxnSpLocks noChangeShapeType="1"/>
            <a:stCxn id="2661818" idx="0"/>
            <a:endCxn id="2660131" idx="4"/>
          </p:cNvCxnSpPr>
          <p:nvPr/>
        </p:nvCxnSpPr>
        <p:spPr bwMode="auto">
          <a:xfrm flipH="1" flipV="1">
            <a:off x="7743825" y="2416175"/>
            <a:ext cx="7778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46" name="AutoShape 1594"/>
          <p:cNvCxnSpPr>
            <a:cxnSpLocks noChangeShapeType="1"/>
            <a:stCxn id="2661798" idx="0"/>
            <a:endCxn id="2660134" idx="4"/>
          </p:cNvCxnSpPr>
          <p:nvPr/>
        </p:nvCxnSpPr>
        <p:spPr bwMode="auto">
          <a:xfrm flipH="1" flipV="1">
            <a:off x="7808913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47" name="AutoShape 1595"/>
          <p:cNvCxnSpPr>
            <a:cxnSpLocks noChangeShapeType="1"/>
            <a:stCxn id="2661808" idx="0"/>
            <a:endCxn id="2660134" idx="4"/>
          </p:cNvCxnSpPr>
          <p:nvPr/>
        </p:nvCxnSpPr>
        <p:spPr bwMode="auto">
          <a:xfrm flipH="1" flipV="1">
            <a:off x="7808913" y="2416175"/>
            <a:ext cx="38893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48" name="AutoShape 1596"/>
          <p:cNvCxnSpPr>
            <a:cxnSpLocks noChangeShapeType="1"/>
            <a:stCxn id="2661818" idx="0"/>
            <a:endCxn id="2660134" idx="4"/>
          </p:cNvCxnSpPr>
          <p:nvPr/>
        </p:nvCxnSpPr>
        <p:spPr bwMode="auto">
          <a:xfrm flipH="1" flipV="1">
            <a:off x="7808913" y="2416175"/>
            <a:ext cx="7127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49" name="AutoShape 1597"/>
          <p:cNvCxnSpPr>
            <a:cxnSpLocks noChangeShapeType="1"/>
            <a:stCxn id="2661808" idx="0"/>
            <a:endCxn id="2660140" idx="4"/>
          </p:cNvCxnSpPr>
          <p:nvPr/>
        </p:nvCxnSpPr>
        <p:spPr bwMode="auto">
          <a:xfrm flipH="1" flipV="1">
            <a:off x="7939088" y="2416175"/>
            <a:ext cx="258762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50" name="AutoShape 1598"/>
          <p:cNvCxnSpPr>
            <a:cxnSpLocks noChangeShapeType="1"/>
            <a:stCxn id="2661804" idx="0"/>
            <a:endCxn id="2660146" idx="4"/>
          </p:cNvCxnSpPr>
          <p:nvPr/>
        </p:nvCxnSpPr>
        <p:spPr bwMode="auto">
          <a:xfrm flipH="1" flipV="1">
            <a:off x="8004175" y="2416175"/>
            <a:ext cx="635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51" name="AutoShape 1599"/>
          <p:cNvCxnSpPr>
            <a:cxnSpLocks noChangeShapeType="1"/>
            <a:stCxn id="2661806" idx="0"/>
            <a:endCxn id="2660146" idx="4"/>
          </p:cNvCxnSpPr>
          <p:nvPr/>
        </p:nvCxnSpPr>
        <p:spPr bwMode="auto">
          <a:xfrm flipH="1" flipV="1">
            <a:off x="8004175" y="2416175"/>
            <a:ext cx="1285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52" name="AutoShape 1600"/>
          <p:cNvCxnSpPr>
            <a:cxnSpLocks noChangeShapeType="1"/>
            <a:stCxn id="2661806" idx="0"/>
            <a:endCxn id="2660149" idx="4"/>
          </p:cNvCxnSpPr>
          <p:nvPr/>
        </p:nvCxnSpPr>
        <p:spPr bwMode="auto">
          <a:xfrm flipH="1" flipV="1">
            <a:off x="8067675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53" name="AutoShape 1601"/>
          <p:cNvCxnSpPr>
            <a:cxnSpLocks noChangeShapeType="1"/>
            <a:stCxn id="2661808" idx="0"/>
            <a:endCxn id="2660149" idx="4"/>
          </p:cNvCxnSpPr>
          <p:nvPr/>
        </p:nvCxnSpPr>
        <p:spPr bwMode="auto">
          <a:xfrm flipH="1" flipV="1">
            <a:off x="8067675" y="2416175"/>
            <a:ext cx="1301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54" name="AutoShape 1602"/>
          <p:cNvCxnSpPr>
            <a:cxnSpLocks noChangeShapeType="1"/>
            <a:stCxn id="2661808" idx="0"/>
            <a:endCxn id="2660152" idx="4"/>
          </p:cNvCxnSpPr>
          <p:nvPr/>
        </p:nvCxnSpPr>
        <p:spPr bwMode="auto">
          <a:xfrm flipH="1" flipV="1">
            <a:off x="8132763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55" name="AutoShape 1603"/>
          <p:cNvCxnSpPr>
            <a:cxnSpLocks noChangeShapeType="1"/>
            <a:stCxn id="2661814" idx="0"/>
            <a:endCxn id="2660158" idx="4"/>
          </p:cNvCxnSpPr>
          <p:nvPr/>
        </p:nvCxnSpPr>
        <p:spPr bwMode="auto">
          <a:xfrm flipH="1" flipV="1">
            <a:off x="8262938" y="2416175"/>
            <a:ext cx="1285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56" name="AutoShape 1604"/>
          <p:cNvCxnSpPr>
            <a:cxnSpLocks noChangeShapeType="1"/>
            <a:stCxn id="2661814" idx="0"/>
            <a:endCxn id="2660161" idx="4"/>
          </p:cNvCxnSpPr>
          <p:nvPr/>
        </p:nvCxnSpPr>
        <p:spPr bwMode="auto">
          <a:xfrm flipH="1" flipV="1">
            <a:off x="8328025" y="2416175"/>
            <a:ext cx="635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57" name="AutoShape 1605"/>
          <p:cNvCxnSpPr>
            <a:cxnSpLocks noChangeShapeType="1"/>
            <a:stCxn id="2661820" idx="0"/>
            <a:endCxn id="2660170" idx="4"/>
          </p:cNvCxnSpPr>
          <p:nvPr/>
        </p:nvCxnSpPr>
        <p:spPr bwMode="auto">
          <a:xfrm flipH="1" flipV="1">
            <a:off x="8521700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58" name="AutoShape 1606"/>
          <p:cNvCxnSpPr>
            <a:cxnSpLocks noChangeShapeType="1"/>
            <a:stCxn id="2662292" idx="0"/>
            <a:endCxn id="2659630" idx="4"/>
          </p:cNvCxnSpPr>
          <p:nvPr/>
        </p:nvCxnSpPr>
        <p:spPr bwMode="auto">
          <a:xfrm flipV="1">
            <a:off x="231775" y="2416175"/>
            <a:ext cx="0" cy="3068638"/>
          </a:xfrm>
          <a:prstGeom prst="straightConnector1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 type="arrow" w="sm" len="sm"/>
          </a:ln>
          <a:effectLst/>
        </p:spPr>
      </p:cxnSp>
      <p:cxnSp>
        <p:nvCxnSpPr>
          <p:cNvPr id="2661959" name="AutoShape 1607"/>
          <p:cNvCxnSpPr>
            <a:cxnSpLocks noChangeShapeType="1"/>
            <a:stCxn id="2662026" idx="4"/>
            <a:endCxn id="2659631" idx="0"/>
          </p:cNvCxnSpPr>
          <p:nvPr/>
        </p:nvCxnSpPr>
        <p:spPr bwMode="auto">
          <a:xfrm>
            <a:off x="295275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1960" name="AutoShape 1608"/>
          <p:cNvCxnSpPr>
            <a:cxnSpLocks noChangeShapeType="1"/>
            <a:stCxn id="2661710" idx="0"/>
            <a:endCxn id="2659632" idx="4"/>
          </p:cNvCxnSpPr>
          <p:nvPr/>
        </p:nvCxnSpPr>
        <p:spPr bwMode="auto">
          <a:xfrm flipH="1" flipV="1">
            <a:off x="360363" y="2416175"/>
            <a:ext cx="46640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61" name="AutoShape 1609"/>
          <p:cNvCxnSpPr>
            <a:cxnSpLocks noChangeShapeType="1"/>
            <a:stCxn id="2661718" idx="0"/>
            <a:endCxn id="2659632" idx="4"/>
          </p:cNvCxnSpPr>
          <p:nvPr/>
        </p:nvCxnSpPr>
        <p:spPr bwMode="auto">
          <a:xfrm flipH="1" flipV="1">
            <a:off x="360363" y="2416175"/>
            <a:ext cx="492283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62" name="AutoShape 1610"/>
          <p:cNvCxnSpPr>
            <a:cxnSpLocks noChangeShapeType="1"/>
            <a:stCxn id="2662295" idx="0"/>
            <a:endCxn id="2659633" idx="4"/>
          </p:cNvCxnSpPr>
          <p:nvPr/>
        </p:nvCxnSpPr>
        <p:spPr bwMode="auto">
          <a:xfrm flipV="1">
            <a:off x="425450" y="2416175"/>
            <a:ext cx="0" cy="3068638"/>
          </a:xfrm>
          <a:prstGeom prst="straightConnector1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 type="arrow" w="sm" len="sm"/>
          </a:ln>
          <a:effectLst/>
        </p:spPr>
      </p:cxnSp>
      <p:cxnSp>
        <p:nvCxnSpPr>
          <p:cNvPr id="2661963" name="AutoShape 1611"/>
          <p:cNvCxnSpPr>
            <a:cxnSpLocks noChangeShapeType="1"/>
            <a:stCxn id="2662032" idx="4"/>
            <a:endCxn id="2659634" idx="0"/>
          </p:cNvCxnSpPr>
          <p:nvPr/>
        </p:nvCxnSpPr>
        <p:spPr bwMode="auto">
          <a:xfrm>
            <a:off x="490538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1964" name="AutoShape 1612"/>
          <p:cNvCxnSpPr>
            <a:cxnSpLocks noChangeShapeType="1"/>
            <a:stCxn id="2661608" idx="0"/>
            <a:endCxn id="2659659" idx="4"/>
          </p:cNvCxnSpPr>
          <p:nvPr/>
        </p:nvCxnSpPr>
        <p:spPr bwMode="auto">
          <a:xfrm flipH="1" flipV="1">
            <a:off x="814388" y="2416175"/>
            <a:ext cx="906462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65" name="AutoShape 1613"/>
          <p:cNvCxnSpPr>
            <a:cxnSpLocks noChangeShapeType="1"/>
            <a:stCxn id="2661610" idx="0"/>
            <a:endCxn id="2659659" idx="4"/>
          </p:cNvCxnSpPr>
          <p:nvPr/>
        </p:nvCxnSpPr>
        <p:spPr bwMode="auto">
          <a:xfrm flipH="1" flipV="1">
            <a:off x="814388" y="2416175"/>
            <a:ext cx="97155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66" name="AutoShape 1614"/>
          <p:cNvCxnSpPr>
            <a:cxnSpLocks noChangeShapeType="1"/>
            <a:stCxn id="2661594" idx="0"/>
            <a:endCxn id="2659681" idx="4"/>
          </p:cNvCxnSpPr>
          <p:nvPr/>
        </p:nvCxnSpPr>
        <p:spPr bwMode="auto">
          <a:xfrm flipH="1" flipV="1">
            <a:off x="1203325" y="2416175"/>
            <a:ext cx="635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67" name="AutoShape 1615"/>
          <p:cNvCxnSpPr>
            <a:cxnSpLocks noChangeShapeType="1"/>
            <a:stCxn id="2662056" idx="4"/>
            <a:endCxn id="2659684" idx="0"/>
          </p:cNvCxnSpPr>
          <p:nvPr/>
        </p:nvCxnSpPr>
        <p:spPr bwMode="auto">
          <a:xfrm>
            <a:off x="1266825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1968" name="AutoShape 1616"/>
          <p:cNvCxnSpPr>
            <a:cxnSpLocks noChangeShapeType="1"/>
            <a:stCxn id="2661612" idx="0"/>
            <a:endCxn id="2659687" idx="4"/>
          </p:cNvCxnSpPr>
          <p:nvPr/>
        </p:nvCxnSpPr>
        <p:spPr bwMode="auto">
          <a:xfrm flipH="1" flipV="1">
            <a:off x="1331913" y="2416175"/>
            <a:ext cx="519112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69" name="AutoShape 1617"/>
          <p:cNvCxnSpPr>
            <a:cxnSpLocks noChangeShapeType="1"/>
            <a:stCxn id="2661652" idx="0"/>
            <a:endCxn id="2659687" idx="4"/>
          </p:cNvCxnSpPr>
          <p:nvPr/>
        </p:nvCxnSpPr>
        <p:spPr bwMode="auto">
          <a:xfrm flipH="1" flipV="1">
            <a:off x="1331913" y="2416175"/>
            <a:ext cx="1814512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70" name="AutoShape 1618"/>
          <p:cNvCxnSpPr>
            <a:cxnSpLocks noChangeShapeType="1"/>
            <a:stCxn id="2662310" idx="0"/>
            <a:endCxn id="2659690" idx="4"/>
          </p:cNvCxnSpPr>
          <p:nvPr/>
        </p:nvCxnSpPr>
        <p:spPr bwMode="auto">
          <a:xfrm flipV="1">
            <a:off x="1397000" y="2416175"/>
            <a:ext cx="0" cy="3068638"/>
          </a:xfrm>
          <a:prstGeom prst="straightConnector1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 type="arrow" w="sm" len="sm"/>
          </a:ln>
          <a:effectLst/>
        </p:spPr>
      </p:cxnSp>
      <p:cxnSp>
        <p:nvCxnSpPr>
          <p:cNvPr id="2661971" name="AutoShape 1619"/>
          <p:cNvCxnSpPr>
            <a:cxnSpLocks noChangeShapeType="1"/>
            <a:stCxn id="2662062" idx="4"/>
            <a:endCxn id="2659693" idx="0"/>
          </p:cNvCxnSpPr>
          <p:nvPr/>
        </p:nvCxnSpPr>
        <p:spPr bwMode="auto">
          <a:xfrm>
            <a:off x="1462088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1972" name="AutoShape 1620"/>
          <p:cNvCxnSpPr>
            <a:cxnSpLocks noChangeShapeType="1"/>
            <a:stCxn id="2661612" idx="0"/>
            <a:endCxn id="2659705" idx="4"/>
          </p:cNvCxnSpPr>
          <p:nvPr/>
        </p:nvCxnSpPr>
        <p:spPr bwMode="auto">
          <a:xfrm flipH="1" flipV="1">
            <a:off x="1655763" y="2416175"/>
            <a:ext cx="195262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73" name="AutoShape 1621"/>
          <p:cNvCxnSpPr>
            <a:cxnSpLocks noChangeShapeType="1"/>
            <a:stCxn id="2661652" idx="0"/>
            <a:endCxn id="2659705" idx="4"/>
          </p:cNvCxnSpPr>
          <p:nvPr/>
        </p:nvCxnSpPr>
        <p:spPr bwMode="auto">
          <a:xfrm flipH="1" flipV="1">
            <a:off x="1655763" y="2416175"/>
            <a:ext cx="1490662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74" name="AutoShape 1622"/>
          <p:cNvCxnSpPr>
            <a:cxnSpLocks noChangeShapeType="1"/>
            <a:stCxn id="2661612" idx="0"/>
            <a:endCxn id="2659711" idx="4"/>
          </p:cNvCxnSpPr>
          <p:nvPr/>
        </p:nvCxnSpPr>
        <p:spPr bwMode="auto">
          <a:xfrm flipH="1" flipV="1">
            <a:off x="1785938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75" name="AutoShape 1623"/>
          <p:cNvCxnSpPr>
            <a:cxnSpLocks noChangeShapeType="1"/>
            <a:stCxn id="2661616" idx="0"/>
            <a:endCxn id="2659717" idx="4"/>
          </p:cNvCxnSpPr>
          <p:nvPr/>
        </p:nvCxnSpPr>
        <p:spPr bwMode="auto">
          <a:xfrm flipH="1" flipV="1">
            <a:off x="1914525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76" name="AutoShape 1624"/>
          <p:cNvCxnSpPr>
            <a:cxnSpLocks noChangeShapeType="1"/>
            <a:stCxn id="2662074" idx="4"/>
            <a:endCxn id="2659714" idx="0"/>
          </p:cNvCxnSpPr>
          <p:nvPr/>
        </p:nvCxnSpPr>
        <p:spPr bwMode="auto">
          <a:xfrm>
            <a:off x="1851025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1977" name="AutoShape 1625"/>
          <p:cNvCxnSpPr>
            <a:cxnSpLocks noChangeShapeType="1"/>
            <a:stCxn id="2662078" idx="4"/>
            <a:endCxn id="2659720" idx="0"/>
          </p:cNvCxnSpPr>
          <p:nvPr/>
        </p:nvCxnSpPr>
        <p:spPr bwMode="auto">
          <a:xfrm>
            <a:off x="1979613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1978" name="AutoShape 1626"/>
          <p:cNvCxnSpPr>
            <a:cxnSpLocks noChangeShapeType="1"/>
            <a:stCxn id="2661648" idx="0"/>
            <a:endCxn id="2659733" idx="4"/>
          </p:cNvCxnSpPr>
          <p:nvPr/>
        </p:nvCxnSpPr>
        <p:spPr bwMode="auto">
          <a:xfrm flipH="1" flipV="1">
            <a:off x="2238375" y="2416175"/>
            <a:ext cx="7778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79" name="AutoShape 1627"/>
          <p:cNvCxnSpPr>
            <a:cxnSpLocks noChangeShapeType="1"/>
            <a:stCxn id="2661736" idx="0"/>
            <a:endCxn id="2659733" idx="4"/>
          </p:cNvCxnSpPr>
          <p:nvPr/>
        </p:nvCxnSpPr>
        <p:spPr bwMode="auto">
          <a:xfrm flipH="1" flipV="1">
            <a:off x="2238375" y="2416175"/>
            <a:ext cx="362743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80" name="AutoShape 1628"/>
          <p:cNvCxnSpPr>
            <a:cxnSpLocks noChangeShapeType="1"/>
            <a:stCxn id="2661770" idx="0"/>
            <a:endCxn id="2659736" idx="4"/>
          </p:cNvCxnSpPr>
          <p:nvPr/>
        </p:nvCxnSpPr>
        <p:spPr bwMode="auto">
          <a:xfrm flipH="1" flipV="1">
            <a:off x="2303463" y="2416175"/>
            <a:ext cx="46640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81" name="AutoShape 1629"/>
          <p:cNvCxnSpPr>
            <a:cxnSpLocks noChangeShapeType="1"/>
            <a:stCxn id="2661648" idx="0"/>
            <a:endCxn id="2659896" idx="4"/>
          </p:cNvCxnSpPr>
          <p:nvPr/>
        </p:nvCxnSpPr>
        <p:spPr bwMode="auto">
          <a:xfrm flipH="1" flipV="1">
            <a:off x="2951163" y="2416175"/>
            <a:ext cx="650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82" name="AutoShape 1630"/>
          <p:cNvCxnSpPr>
            <a:cxnSpLocks noChangeShapeType="1"/>
            <a:stCxn id="2661650" idx="0"/>
            <a:endCxn id="2659896" idx="4"/>
          </p:cNvCxnSpPr>
          <p:nvPr/>
        </p:nvCxnSpPr>
        <p:spPr bwMode="auto">
          <a:xfrm flipH="1" flipV="1">
            <a:off x="2951163" y="2416175"/>
            <a:ext cx="1301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83" name="AutoShape 1631"/>
          <p:cNvCxnSpPr>
            <a:cxnSpLocks noChangeShapeType="1"/>
            <a:stCxn id="2662110" idx="4"/>
            <a:endCxn id="2659899" idx="0"/>
          </p:cNvCxnSpPr>
          <p:nvPr/>
        </p:nvCxnSpPr>
        <p:spPr bwMode="auto">
          <a:xfrm>
            <a:off x="3016250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1984" name="AutoShape 1632"/>
          <p:cNvCxnSpPr>
            <a:cxnSpLocks noChangeShapeType="1"/>
            <a:stCxn id="2662112" idx="4"/>
            <a:endCxn id="2659902" idx="0"/>
          </p:cNvCxnSpPr>
          <p:nvPr/>
        </p:nvCxnSpPr>
        <p:spPr bwMode="auto">
          <a:xfrm>
            <a:off x="3081338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1985" name="AutoShape 1633"/>
          <p:cNvCxnSpPr>
            <a:cxnSpLocks noChangeShapeType="1"/>
            <a:stCxn id="2662132" idx="4"/>
            <a:endCxn id="2659933" idx="0"/>
          </p:cNvCxnSpPr>
          <p:nvPr/>
        </p:nvCxnSpPr>
        <p:spPr bwMode="auto">
          <a:xfrm>
            <a:off x="3729038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1986" name="AutoShape 1634"/>
          <p:cNvCxnSpPr>
            <a:cxnSpLocks noChangeShapeType="1"/>
            <a:stCxn id="2661726" idx="0"/>
            <a:endCxn id="2659936" idx="4"/>
          </p:cNvCxnSpPr>
          <p:nvPr/>
        </p:nvCxnSpPr>
        <p:spPr bwMode="auto">
          <a:xfrm flipH="1" flipV="1">
            <a:off x="3794125" y="2416175"/>
            <a:ext cx="174783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87" name="AutoShape 1635"/>
          <p:cNvCxnSpPr>
            <a:cxnSpLocks noChangeShapeType="1"/>
            <a:stCxn id="2661736" idx="0"/>
            <a:endCxn id="2659936" idx="4"/>
          </p:cNvCxnSpPr>
          <p:nvPr/>
        </p:nvCxnSpPr>
        <p:spPr bwMode="auto">
          <a:xfrm flipH="1" flipV="1">
            <a:off x="3794125" y="2416175"/>
            <a:ext cx="20716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88" name="AutoShape 1636"/>
          <p:cNvCxnSpPr>
            <a:cxnSpLocks noChangeShapeType="1"/>
            <a:stCxn id="2661722" idx="0"/>
            <a:endCxn id="2659939" idx="4"/>
          </p:cNvCxnSpPr>
          <p:nvPr/>
        </p:nvCxnSpPr>
        <p:spPr bwMode="auto">
          <a:xfrm flipH="1" flipV="1">
            <a:off x="3857625" y="2416175"/>
            <a:ext cx="155575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89" name="AutoShape 1637"/>
          <p:cNvCxnSpPr>
            <a:cxnSpLocks noChangeShapeType="1"/>
            <a:stCxn id="2661726" idx="0"/>
            <a:endCxn id="2659939" idx="4"/>
          </p:cNvCxnSpPr>
          <p:nvPr/>
        </p:nvCxnSpPr>
        <p:spPr bwMode="auto">
          <a:xfrm flipH="1" flipV="1">
            <a:off x="3857625" y="2416175"/>
            <a:ext cx="168433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90" name="AutoShape 1638"/>
          <p:cNvCxnSpPr>
            <a:cxnSpLocks noChangeShapeType="1"/>
            <a:stCxn id="2661736" idx="0"/>
            <a:endCxn id="2659939" idx="4"/>
          </p:cNvCxnSpPr>
          <p:nvPr/>
        </p:nvCxnSpPr>
        <p:spPr bwMode="auto">
          <a:xfrm flipH="1" flipV="1">
            <a:off x="3857625" y="2416175"/>
            <a:ext cx="20081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91" name="AutoShape 1639"/>
          <p:cNvCxnSpPr>
            <a:cxnSpLocks noChangeShapeType="1"/>
            <a:stCxn id="2661790" idx="0"/>
            <a:endCxn id="2659939" idx="4"/>
          </p:cNvCxnSpPr>
          <p:nvPr/>
        </p:nvCxnSpPr>
        <p:spPr bwMode="auto">
          <a:xfrm flipH="1" flipV="1">
            <a:off x="3857625" y="2416175"/>
            <a:ext cx="3757613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92" name="AutoShape 1640"/>
          <p:cNvCxnSpPr>
            <a:cxnSpLocks noChangeShapeType="1"/>
            <a:stCxn id="2662152" idx="4"/>
            <a:endCxn id="2659965" idx="0"/>
          </p:cNvCxnSpPr>
          <p:nvPr/>
        </p:nvCxnSpPr>
        <p:spPr bwMode="auto">
          <a:xfrm>
            <a:off x="4376738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1993" name="AutoShape 1641"/>
          <p:cNvCxnSpPr>
            <a:cxnSpLocks noChangeShapeType="1"/>
            <a:stCxn id="2662170" idx="4"/>
            <a:endCxn id="2659993" idx="0"/>
          </p:cNvCxnSpPr>
          <p:nvPr/>
        </p:nvCxnSpPr>
        <p:spPr bwMode="auto">
          <a:xfrm>
            <a:off x="4959350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1994" name="AutoShape 1642"/>
          <p:cNvCxnSpPr>
            <a:cxnSpLocks noChangeShapeType="1"/>
            <a:stCxn id="2661722" idx="0"/>
            <a:endCxn id="2659996" idx="4"/>
          </p:cNvCxnSpPr>
          <p:nvPr/>
        </p:nvCxnSpPr>
        <p:spPr bwMode="auto">
          <a:xfrm flipH="1" flipV="1">
            <a:off x="5024438" y="2416175"/>
            <a:ext cx="38893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95" name="AutoShape 1643"/>
          <p:cNvCxnSpPr>
            <a:cxnSpLocks noChangeShapeType="1"/>
            <a:stCxn id="2661726" idx="0"/>
            <a:endCxn id="2659996" idx="4"/>
          </p:cNvCxnSpPr>
          <p:nvPr/>
        </p:nvCxnSpPr>
        <p:spPr bwMode="auto">
          <a:xfrm flipH="1" flipV="1">
            <a:off x="5024438" y="2416175"/>
            <a:ext cx="51752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96" name="AutoShape 1644"/>
          <p:cNvCxnSpPr>
            <a:cxnSpLocks noChangeShapeType="1"/>
            <a:stCxn id="2661736" idx="0"/>
            <a:endCxn id="2659996" idx="4"/>
          </p:cNvCxnSpPr>
          <p:nvPr/>
        </p:nvCxnSpPr>
        <p:spPr bwMode="auto">
          <a:xfrm flipH="1" flipV="1">
            <a:off x="5024438" y="2416175"/>
            <a:ext cx="8413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97" name="AutoShape 1645"/>
          <p:cNvCxnSpPr>
            <a:cxnSpLocks noChangeShapeType="1"/>
            <a:stCxn id="2661726" idx="0"/>
            <a:endCxn id="2660008" idx="4"/>
          </p:cNvCxnSpPr>
          <p:nvPr/>
        </p:nvCxnSpPr>
        <p:spPr bwMode="auto">
          <a:xfrm flipH="1" flipV="1">
            <a:off x="5283200" y="2416175"/>
            <a:ext cx="258763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98" name="AutoShape 1646"/>
          <p:cNvCxnSpPr>
            <a:cxnSpLocks noChangeShapeType="1"/>
            <a:stCxn id="2661736" idx="0"/>
            <a:endCxn id="2660008" idx="4"/>
          </p:cNvCxnSpPr>
          <p:nvPr/>
        </p:nvCxnSpPr>
        <p:spPr bwMode="auto">
          <a:xfrm flipH="1" flipV="1">
            <a:off x="5283200" y="2416175"/>
            <a:ext cx="582613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1999" name="AutoShape 1647"/>
          <p:cNvCxnSpPr>
            <a:cxnSpLocks noChangeShapeType="1"/>
            <a:stCxn id="2661726" idx="0"/>
            <a:endCxn id="2660011" idx="4"/>
          </p:cNvCxnSpPr>
          <p:nvPr/>
        </p:nvCxnSpPr>
        <p:spPr bwMode="auto">
          <a:xfrm flipH="1" flipV="1">
            <a:off x="5348288" y="2416175"/>
            <a:ext cx="1936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2000" name="AutoShape 1648"/>
          <p:cNvCxnSpPr>
            <a:cxnSpLocks noChangeShapeType="1"/>
            <a:stCxn id="2661742" idx="0"/>
            <a:endCxn id="2660025" idx="4"/>
          </p:cNvCxnSpPr>
          <p:nvPr/>
        </p:nvCxnSpPr>
        <p:spPr bwMode="auto">
          <a:xfrm flipH="1" flipV="1">
            <a:off x="5541963" y="2416175"/>
            <a:ext cx="519112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2001" name="AutoShape 1649"/>
          <p:cNvCxnSpPr>
            <a:cxnSpLocks noChangeShapeType="1"/>
            <a:stCxn id="2661734" idx="0"/>
            <a:endCxn id="2660028" idx="4"/>
          </p:cNvCxnSpPr>
          <p:nvPr/>
        </p:nvCxnSpPr>
        <p:spPr bwMode="auto">
          <a:xfrm flipH="1" flipV="1">
            <a:off x="5607050" y="2416175"/>
            <a:ext cx="1936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2002" name="AutoShape 1650"/>
          <p:cNvCxnSpPr>
            <a:cxnSpLocks noChangeShapeType="1"/>
            <a:stCxn id="2661736" idx="0"/>
            <a:endCxn id="2660028" idx="4"/>
          </p:cNvCxnSpPr>
          <p:nvPr/>
        </p:nvCxnSpPr>
        <p:spPr bwMode="auto">
          <a:xfrm flipH="1" flipV="1">
            <a:off x="5607050" y="2416175"/>
            <a:ext cx="258763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2003" name="AutoShape 1651"/>
          <p:cNvCxnSpPr>
            <a:cxnSpLocks noChangeShapeType="1"/>
            <a:stCxn id="2661742" idx="0"/>
            <a:endCxn id="2660028" idx="4"/>
          </p:cNvCxnSpPr>
          <p:nvPr/>
        </p:nvCxnSpPr>
        <p:spPr bwMode="auto">
          <a:xfrm flipH="1" flipV="1">
            <a:off x="5607050" y="2416175"/>
            <a:ext cx="45402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2004" name="AutoShape 1652"/>
          <p:cNvCxnSpPr>
            <a:cxnSpLocks noChangeShapeType="1"/>
            <a:stCxn id="2661736" idx="0"/>
            <a:endCxn id="2660031" idx="4"/>
          </p:cNvCxnSpPr>
          <p:nvPr/>
        </p:nvCxnSpPr>
        <p:spPr bwMode="auto">
          <a:xfrm flipH="1" flipV="1">
            <a:off x="5672138" y="2416175"/>
            <a:ext cx="193675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2005" name="AutoShape 1653"/>
          <p:cNvCxnSpPr>
            <a:cxnSpLocks noChangeShapeType="1"/>
            <a:stCxn id="2661734" idx="0"/>
            <a:endCxn id="2660034" idx="4"/>
          </p:cNvCxnSpPr>
          <p:nvPr/>
        </p:nvCxnSpPr>
        <p:spPr bwMode="auto">
          <a:xfrm flipH="1" flipV="1">
            <a:off x="5737225" y="2416175"/>
            <a:ext cx="635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2006" name="AutoShape 1654"/>
          <p:cNvCxnSpPr>
            <a:cxnSpLocks noChangeShapeType="1"/>
            <a:stCxn id="2661736" idx="0"/>
            <a:endCxn id="2660037" idx="4"/>
          </p:cNvCxnSpPr>
          <p:nvPr/>
        </p:nvCxnSpPr>
        <p:spPr bwMode="auto">
          <a:xfrm flipH="1" flipV="1">
            <a:off x="5800725" y="2416175"/>
            <a:ext cx="6508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2007" name="AutoShape 1655"/>
          <p:cNvCxnSpPr>
            <a:cxnSpLocks noChangeShapeType="1"/>
            <a:stCxn id="2661742" idx="0"/>
            <a:endCxn id="2660040" idx="4"/>
          </p:cNvCxnSpPr>
          <p:nvPr/>
        </p:nvCxnSpPr>
        <p:spPr bwMode="auto">
          <a:xfrm flipH="1" flipV="1">
            <a:off x="5865813" y="2416175"/>
            <a:ext cx="195262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2008" name="AutoShape 1656"/>
          <p:cNvCxnSpPr>
            <a:cxnSpLocks noChangeShapeType="1"/>
            <a:stCxn id="2661752" idx="0"/>
            <a:endCxn id="2660040" idx="4"/>
          </p:cNvCxnSpPr>
          <p:nvPr/>
        </p:nvCxnSpPr>
        <p:spPr bwMode="auto">
          <a:xfrm flipH="1" flipV="1">
            <a:off x="5865813" y="2416175"/>
            <a:ext cx="519112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2009" name="AutoShape 1657"/>
          <p:cNvCxnSpPr>
            <a:cxnSpLocks noChangeShapeType="1"/>
            <a:stCxn id="2661752" idx="0"/>
            <a:endCxn id="2660050" idx="4"/>
          </p:cNvCxnSpPr>
          <p:nvPr/>
        </p:nvCxnSpPr>
        <p:spPr bwMode="auto">
          <a:xfrm flipH="1" flipV="1">
            <a:off x="6061075" y="2416175"/>
            <a:ext cx="32385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2010" name="AutoShape 1658"/>
          <p:cNvCxnSpPr>
            <a:cxnSpLocks noChangeShapeType="1"/>
            <a:stCxn id="2661754" idx="0"/>
            <a:endCxn id="2660065" idx="4"/>
          </p:cNvCxnSpPr>
          <p:nvPr/>
        </p:nvCxnSpPr>
        <p:spPr bwMode="auto">
          <a:xfrm flipH="1" flipV="1">
            <a:off x="6384925" y="2416175"/>
            <a:ext cx="635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2011" name="AutoShape 1659"/>
          <p:cNvCxnSpPr>
            <a:cxnSpLocks noChangeShapeType="1"/>
            <a:stCxn id="2661764" idx="0"/>
            <a:endCxn id="2660082" idx="4"/>
          </p:cNvCxnSpPr>
          <p:nvPr/>
        </p:nvCxnSpPr>
        <p:spPr bwMode="auto">
          <a:xfrm flipH="1" flipV="1">
            <a:off x="6708775" y="2416175"/>
            <a:ext cx="6350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2012" name="AutoShape 1660"/>
          <p:cNvCxnSpPr>
            <a:cxnSpLocks noChangeShapeType="1"/>
            <a:stCxn id="2662226" idx="4"/>
            <a:endCxn id="2660085" idx="0"/>
          </p:cNvCxnSpPr>
          <p:nvPr/>
        </p:nvCxnSpPr>
        <p:spPr bwMode="auto">
          <a:xfrm>
            <a:off x="6772275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2013" name="AutoShape 1661"/>
          <p:cNvCxnSpPr>
            <a:cxnSpLocks noChangeShapeType="1"/>
            <a:stCxn id="2662230" idx="4"/>
            <a:endCxn id="2660091" idx="0"/>
          </p:cNvCxnSpPr>
          <p:nvPr/>
        </p:nvCxnSpPr>
        <p:spPr bwMode="auto">
          <a:xfrm>
            <a:off x="6902450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2014" name="AutoShape 1662"/>
          <p:cNvCxnSpPr>
            <a:cxnSpLocks noChangeShapeType="1"/>
            <a:stCxn id="2662232" idx="4"/>
            <a:endCxn id="2660094" idx="0"/>
          </p:cNvCxnSpPr>
          <p:nvPr/>
        </p:nvCxnSpPr>
        <p:spPr bwMode="auto">
          <a:xfrm>
            <a:off x="6967538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2015" name="AutoShape 1663"/>
          <p:cNvCxnSpPr>
            <a:cxnSpLocks noChangeShapeType="1"/>
            <a:stCxn id="2661808" idx="0"/>
            <a:endCxn id="2660137" idx="4"/>
          </p:cNvCxnSpPr>
          <p:nvPr/>
        </p:nvCxnSpPr>
        <p:spPr bwMode="auto">
          <a:xfrm flipH="1" flipV="1">
            <a:off x="7874000" y="2416175"/>
            <a:ext cx="323850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2016" name="AutoShape 1664"/>
          <p:cNvCxnSpPr>
            <a:cxnSpLocks noChangeShapeType="1"/>
            <a:stCxn id="2661820" idx="0"/>
            <a:endCxn id="2660155" idx="4"/>
          </p:cNvCxnSpPr>
          <p:nvPr/>
        </p:nvCxnSpPr>
        <p:spPr bwMode="auto">
          <a:xfrm flipH="1" flipV="1">
            <a:off x="8197850" y="2416175"/>
            <a:ext cx="388938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2017" name="AutoShape 1665"/>
          <p:cNvCxnSpPr>
            <a:cxnSpLocks noChangeShapeType="1"/>
            <a:stCxn id="2661824" idx="0"/>
            <a:endCxn id="2660173" idx="4"/>
          </p:cNvCxnSpPr>
          <p:nvPr/>
        </p:nvCxnSpPr>
        <p:spPr bwMode="auto">
          <a:xfrm flipH="1" flipV="1">
            <a:off x="8586788" y="2416175"/>
            <a:ext cx="128587" cy="243205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cxnSp>
        <p:nvCxnSpPr>
          <p:cNvPr id="2662018" name="AutoShape 1666"/>
          <p:cNvCxnSpPr>
            <a:cxnSpLocks noChangeShapeType="1"/>
            <a:stCxn id="2662276" idx="4"/>
            <a:endCxn id="2660164" idx="0"/>
          </p:cNvCxnSpPr>
          <p:nvPr/>
        </p:nvCxnSpPr>
        <p:spPr bwMode="auto">
          <a:xfrm>
            <a:off x="8391525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2019" name="AutoShape 1667"/>
          <p:cNvCxnSpPr>
            <a:cxnSpLocks noChangeShapeType="1"/>
            <a:stCxn id="2662278" idx="4"/>
            <a:endCxn id="2660167" idx="0"/>
          </p:cNvCxnSpPr>
          <p:nvPr/>
        </p:nvCxnSpPr>
        <p:spPr bwMode="auto">
          <a:xfrm>
            <a:off x="8456613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2020" name="AutoShape 1668"/>
          <p:cNvCxnSpPr>
            <a:cxnSpLocks noChangeShapeType="1"/>
            <a:stCxn id="2662284" idx="4"/>
            <a:endCxn id="2660177" idx="0"/>
          </p:cNvCxnSpPr>
          <p:nvPr/>
        </p:nvCxnSpPr>
        <p:spPr bwMode="auto">
          <a:xfrm>
            <a:off x="8651875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2021" name="AutoShape 1669"/>
          <p:cNvCxnSpPr>
            <a:cxnSpLocks noChangeShapeType="1"/>
            <a:stCxn id="2662286" idx="4"/>
            <a:endCxn id="2660180" idx="0"/>
          </p:cNvCxnSpPr>
          <p:nvPr/>
        </p:nvCxnSpPr>
        <p:spPr bwMode="auto">
          <a:xfrm>
            <a:off x="8715375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cxnSp>
        <p:nvCxnSpPr>
          <p:cNvPr id="2662022" name="AutoShape 1670"/>
          <p:cNvCxnSpPr>
            <a:cxnSpLocks noChangeShapeType="1"/>
            <a:stCxn id="2662288" idx="4"/>
            <a:endCxn id="2660183" idx="0"/>
          </p:cNvCxnSpPr>
          <p:nvPr/>
        </p:nvCxnSpPr>
        <p:spPr bwMode="auto">
          <a:xfrm>
            <a:off x="8780463" y="1700213"/>
            <a:ext cx="0" cy="684212"/>
          </a:xfrm>
          <a:prstGeom prst="straightConnector1">
            <a:avLst/>
          </a:prstGeom>
          <a:noFill/>
          <a:ln w="3175">
            <a:solidFill>
              <a:srgbClr val="0000FF"/>
            </a:solidFill>
            <a:round/>
            <a:headEnd/>
            <a:tailEnd type="arrow" w="sm" len="sm"/>
          </a:ln>
          <a:effectLst/>
        </p:spPr>
      </p:cxnSp>
      <p:sp>
        <p:nvSpPr>
          <p:cNvPr id="2662026" name="Oval 1674"/>
          <p:cNvSpPr>
            <a:spLocks noChangeArrowheads="1"/>
          </p:cNvSpPr>
          <p:nvPr/>
        </p:nvSpPr>
        <p:spPr bwMode="auto">
          <a:xfrm>
            <a:off x="279400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032" name="Oval 1680"/>
          <p:cNvSpPr>
            <a:spLocks noChangeArrowheads="1"/>
          </p:cNvSpPr>
          <p:nvPr/>
        </p:nvSpPr>
        <p:spPr bwMode="auto">
          <a:xfrm>
            <a:off x="474663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056" name="Oval 1704"/>
          <p:cNvSpPr>
            <a:spLocks noChangeArrowheads="1"/>
          </p:cNvSpPr>
          <p:nvPr/>
        </p:nvSpPr>
        <p:spPr bwMode="auto">
          <a:xfrm>
            <a:off x="1250950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062" name="Oval 1710"/>
          <p:cNvSpPr>
            <a:spLocks noChangeArrowheads="1"/>
          </p:cNvSpPr>
          <p:nvPr/>
        </p:nvSpPr>
        <p:spPr bwMode="auto">
          <a:xfrm>
            <a:off x="1446213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074" name="Oval 1722"/>
          <p:cNvSpPr>
            <a:spLocks noChangeArrowheads="1"/>
          </p:cNvSpPr>
          <p:nvPr/>
        </p:nvSpPr>
        <p:spPr bwMode="auto">
          <a:xfrm>
            <a:off x="1835150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078" name="Oval 1726"/>
          <p:cNvSpPr>
            <a:spLocks noChangeArrowheads="1"/>
          </p:cNvSpPr>
          <p:nvPr/>
        </p:nvSpPr>
        <p:spPr bwMode="auto">
          <a:xfrm>
            <a:off x="1963738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110" name="Oval 1758"/>
          <p:cNvSpPr>
            <a:spLocks noChangeArrowheads="1"/>
          </p:cNvSpPr>
          <p:nvPr/>
        </p:nvSpPr>
        <p:spPr bwMode="auto">
          <a:xfrm>
            <a:off x="3000375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112" name="Oval 1760"/>
          <p:cNvSpPr>
            <a:spLocks noChangeArrowheads="1"/>
          </p:cNvSpPr>
          <p:nvPr/>
        </p:nvSpPr>
        <p:spPr bwMode="auto">
          <a:xfrm>
            <a:off x="3065463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132" name="Oval 1780"/>
          <p:cNvSpPr>
            <a:spLocks noChangeArrowheads="1"/>
          </p:cNvSpPr>
          <p:nvPr/>
        </p:nvSpPr>
        <p:spPr bwMode="auto">
          <a:xfrm>
            <a:off x="3713163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152" name="Oval 1800"/>
          <p:cNvSpPr>
            <a:spLocks noChangeArrowheads="1"/>
          </p:cNvSpPr>
          <p:nvPr/>
        </p:nvSpPr>
        <p:spPr bwMode="auto">
          <a:xfrm>
            <a:off x="4360863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170" name="Oval 1818"/>
          <p:cNvSpPr>
            <a:spLocks noChangeArrowheads="1"/>
          </p:cNvSpPr>
          <p:nvPr/>
        </p:nvSpPr>
        <p:spPr bwMode="auto">
          <a:xfrm>
            <a:off x="4943475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226" name="Oval 1874"/>
          <p:cNvSpPr>
            <a:spLocks noChangeArrowheads="1"/>
          </p:cNvSpPr>
          <p:nvPr/>
        </p:nvSpPr>
        <p:spPr bwMode="auto">
          <a:xfrm>
            <a:off x="6756400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230" name="Oval 1878"/>
          <p:cNvSpPr>
            <a:spLocks noChangeArrowheads="1"/>
          </p:cNvSpPr>
          <p:nvPr/>
        </p:nvSpPr>
        <p:spPr bwMode="auto">
          <a:xfrm>
            <a:off x="6886575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232" name="Oval 1880"/>
          <p:cNvSpPr>
            <a:spLocks noChangeArrowheads="1"/>
          </p:cNvSpPr>
          <p:nvPr/>
        </p:nvSpPr>
        <p:spPr bwMode="auto">
          <a:xfrm>
            <a:off x="6951663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276" name="Oval 1924"/>
          <p:cNvSpPr>
            <a:spLocks noChangeArrowheads="1"/>
          </p:cNvSpPr>
          <p:nvPr/>
        </p:nvSpPr>
        <p:spPr bwMode="auto">
          <a:xfrm>
            <a:off x="8375650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278" name="Oval 1926"/>
          <p:cNvSpPr>
            <a:spLocks noChangeArrowheads="1"/>
          </p:cNvSpPr>
          <p:nvPr/>
        </p:nvSpPr>
        <p:spPr bwMode="auto">
          <a:xfrm>
            <a:off x="8440738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284" name="Oval 1932"/>
          <p:cNvSpPr>
            <a:spLocks noChangeArrowheads="1"/>
          </p:cNvSpPr>
          <p:nvPr/>
        </p:nvSpPr>
        <p:spPr bwMode="auto">
          <a:xfrm>
            <a:off x="8636000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286" name="Oval 1934"/>
          <p:cNvSpPr>
            <a:spLocks noChangeArrowheads="1"/>
          </p:cNvSpPr>
          <p:nvPr/>
        </p:nvSpPr>
        <p:spPr bwMode="auto">
          <a:xfrm>
            <a:off x="8699500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2288" name="Oval 1936"/>
          <p:cNvSpPr>
            <a:spLocks noChangeArrowheads="1"/>
          </p:cNvSpPr>
          <p:nvPr/>
        </p:nvSpPr>
        <p:spPr bwMode="auto">
          <a:xfrm>
            <a:off x="8764588" y="1668463"/>
            <a:ext cx="31750" cy="31750"/>
          </a:xfrm>
          <a:prstGeom prst="ellipse">
            <a:avLst/>
          </a:prstGeom>
          <a:solidFill>
            <a:srgbClr val="FF0000"/>
          </a:solidFill>
          <a:ln w="31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1828" name="Text Box 1476"/>
          <p:cNvSpPr txBox="1">
            <a:spLocks noChangeArrowheads="1"/>
          </p:cNvSpPr>
          <p:nvPr/>
        </p:nvSpPr>
        <p:spPr bwMode="auto">
          <a:xfrm>
            <a:off x="215900" y="1196975"/>
            <a:ext cx="8597900" cy="503238"/>
          </a:xfrm>
          <a:prstGeom prst="rect">
            <a:avLst/>
          </a:prstGeom>
          <a:solidFill>
            <a:srgbClr val="F9F7C7"/>
          </a:solidFill>
          <a:ln w="635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tIns="36000" rIns="72000" bIns="36000"/>
          <a:lstStyle/>
          <a:p>
            <a:pPr algn="ctr"/>
            <a:r>
              <a:rPr lang="ru-RU" b="0">
                <a:latin typeface="Times New Roman" pitchFamily="18" charset="0"/>
              </a:rPr>
              <a:t>итоговые теоремы</a:t>
            </a:r>
            <a:r>
              <a:rPr lang="ru-RU" sz="2000" b="0">
                <a:latin typeface="Times New Roman" pitchFamily="18" charset="0"/>
              </a:rPr>
              <a:t> </a:t>
            </a:r>
            <a:r>
              <a:rPr lang="ru-RU" sz="1800" b="0" i="1">
                <a:latin typeface="Times New Roman" pitchFamily="18" charset="0"/>
              </a:rPr>
              <a:t>(ссылки показаны при отсутствии других ссылок)</a:t>
            </a:r>
          </a:p>
        </p:txBody>
      </p:sp>
      <p:grpSp>
        <p:nvGrpSpPr>
          <p:cNvPr id="2662291" name="Group 1939"/>
          <p:cNvGrpSpPr>
            <a:grpSpLocks/>
          </p:cNvGrpSpPr>
          <p:nvPr/>
        </p:nvGrpSpPr>
        <p:grpSpPr bwMode="auto">
          <a:xfrm>
            <a:off x="215900" y="5484813"/>
            <a:ext cx="8580438" cy="31750"/>
            <a:chOff x="136" y="2341"/>
            <a:chExt cx="5405" cy="20"/>
          </a:xfrm>
        </p:grpSpPr>
        <p:sp>
          <p:nvSpPr>
            <p:cNvPr id="2662292" name="Oval 1940"/>
            <p:cNvSpPr>
              <a:spLocks noChangeArrowheads="1"/>
            </p:cNvSpPr>
            <p:nvPr/>
          </p:nvSpPr>
          <p:spPr bwMode="auto">
            <a:xfrm>
              <a:off x="136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293" name="Oval 1941"/>
            <p:cNvSpPr>
              <a:spLocks noChangeArrowheads="1"/>
            </p:cNvSpPr>
            <p:nvPr/>
          </p:nvSpPr>
          <p:spPr bwMode="auto">
            <a:xfrm>
              <a:off x="176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294" name="Oval 1942"/>
            <p:cNvSpPr>
              <a:spLocks noChangeArrowheads="1"/>
            </p:cNvSpPr>
            <p:nvPr/>
          </p:nvSpPr>
          <p:spPr bwMode="auto">
            <a:xfrm>
              <a:off x="217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295" name="Oval 1943"/>
            <p:cNvSpPr>
              <a:spLocks noChangeArrowheads="1"/>
            </p:cNvSpPr>
            <p:nvPr/>
          </p:nvSpPr>
          <p:spPr bwMode="auto">
            <a:xfrm>
              <a:off x="258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296" name="Oval 1944"/>
            <p:cNvSpPr>
              <a:spLocks noChangeArrowheads="1"/>
            </p:cNvSpPr>
            <p:nvPr/>
          </p:nvSpPr>
          <p:spPr bwMode="auto">
            <a:xfrm>
              <a:off x="299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297" name="Oval 1945"/>
            <p:cNvSpPr>
              <a:spLocks noChangeArrowheads="1"/>
            </p:cNvSpPr>
            <p:nvPr/>
          </p:nvSpPr>
          <p:spPr bwMode="auto">
            <a:xfrm>
              <a:off x="340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298" name="Oval 1946"/>
            <p:cNvSpPr>
              <a:spLocks noChangeArrowheads="1"/>
            </p:cNvSpPr>
            <p:nvPr/>
          </p:nvSpPr>
          <p:spPr bwMode="auto">
            <a:xfrm>
              <a:off x="380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299" name="Oval 1947"/>
            <p:cNvSpPr>
              <a:spLocks noChangeArrowheads="1"/>
            </p:cNvSpPr>
            <p:nvPr/>
          </p:nvSpPr>
          <p:spPr bwMode="auto">
            <a:xfrm>
              <a:off x="421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00" name="Oval 1948"/>
            <p:cNvSpPr>
              <a:spLocks noChangeArrowheads="1"/>
            </p:cNvSpPr>
            <p:nvPr/>
          </p:nvSpPr>
          <p:spPr bwMode="auto">
            <a:xfrm>
              <a:off x="462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01" name="Oval 1949"/>
            <p:cNvSpPr>
              <a:spLocks noChangeArrowheads="1"/>
            </p:cNvSpPr>
            <p:nvPr/>
          </p:nvSpPr>
          <p:spPr bwMode="auto">
            <a:xfrm>
              <a:off x="503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02" name="Oval 1950"/>
            <p:cNvSpPr>
              <a:spLocks noChangeArrowheads="1"/>
            </p:cNvSpPr>
            <p:nvPr/>
          </p:nvSpPr>
          <p:spPr bwMode="auto">
            <a:xfrm>
              <a:off x="544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03" name="Oval 1951"/>
            <p:cNvSpPr>
              <a:spLocks noChangeArrowheads="1"/>
            </p:cNvSpPr>
            <p:nvPr/>
          </p:nvSpPr>
          <p:spPr bwMode="auto">
            <a:xfrm>
              <a:off x="584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04" name="Oval 1952"/>
            <p:cNvSpPr>
              <a:spLocks noChangeArrowheads="1"/>
            </p:cNvSpPr>
            <p:nvPr/>
          </p:nvSpPr>
          <p:spPr bwMode="auto">
            <a:xfrm>
              <a:off x="625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05" name="Oval 1953"/>
            <p:cNvSpPr>
              <a:spLocks noChangeArrowheads="1"/>
            </p:cNvSpPr>
            <p:nvPr/>
          </p:nvSpPr>
          <p:spPr bwMode="auto">
            <a:xfrm>
              <a:off x="666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06" name="Oval 1954"/>
            <p:cNvSpPr>
              <a:spLocks noChangeArrowheads="1"/>
            </p:cNvSpPr>
            <p:nvPr/>
          </p:nvSpPr>
          <p:spPr bwMode="auto">
            <a:xfrm>
              <a:off x="707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07" name="Oval 1955"/>
            <p:cNvSpPr>
              <a:spLocks noChangeArrowheads="1"/>
            </p:cNvSpPr>
            <p:nvPr/>
          </p:nvSpPr>
          <p:spPr bwMode="auto">
            <a:xfrm>
              <a:off x="748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08" name="Oval 1956"/>
            <p:cNvSpPr>
              <a:spLocks noChangeArrowheads="1"/>
            </p:cNvSpPr>
            <p:nvPr/>
          </p:nvSpPr>
          <p:spPr bwMode="auto">
            <a:xfrm>
              <a:off x="788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09" name="Oval 1957"/>
            <p:cNvSpPr>
              <a:spLocks noChangeArrowheads="1"/>
            </p:cNvSpPr>
            <p:nvPr/>
          </p:nvSpPr>
          <p:spPr bwMode="auto">
            <a:xfrm>
              <a:off x="829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10" name="Oval 1958"/>
            <p:cNvSpPr>
              <a:spLocks noChangeArrowheads="1"/>
            </p:cNvSpPr>
            <p:nvPr/>
          </p:nvSpPr>
          <p:spPr bwMode="auto">
            <a:xfrm>
              <a:off x="870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11" name="Oval 1959"/>
            <p:cNvSpPr>
              <a:spLocks noChangeArrowheads="1"/>
            </p:cNvSpPr>
            <p:nvPr/>
          </p:nvSpPr>
          <p:spPr bwMode="auto">
            <a:xfrm>
              <a:off x="911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12" name="Oval 1960"/>
            <p:cNvSpPr>
              <a:spLocks noChangeArrowheads="1"/>
            </p:cNvSpPr>
            <p:nvPr/>
          </p:nvSpPr>
          <p:spPr bwMode="auto">
            <a:xfrm>
              <a:off x="952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13" name="Oval 1961"/>
            <p:cNvSpPr>
              <a:spLocks noChangeArrowheads="1"/>
            </p:cNvSpPr>
            <p:nvPr/>
          </p:nvSpPr>
          <p:spPr bwMode="auto">
            <a:xfrm>
              <a:off x="992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14" name="Oval 1962"/>
            <p:cNvSpPr>
              <a:spLocks noChangeArrowheads="1"/>
            </p:cNvSpPr>
            <p:nvPr/>
          </p:nvSpPr>
          <p:spPr bwMode="auto">
            <a:xfrm>
              <a:off x="1033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15" name="Oval 1963"/>
            <p:cNvSpPr>
              <a:spLocks noChangeArrowheads="1"/>
            </p:cNvSpPr>
            <p:nvPr/>
          </p:nvSpPr>
          <p:spPr bwMode="auto">
            <a:xfrm>
              <a:off x="1074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16" name="Oval 1964"/>
            <p:cNvSpPr>
              <a:spLocks noChangeArrowheads="1"/>
            </p:cNvSpPr>
            <p:nvPr/>
          </p:nvSpPr>
          <p:spPr bwMode="auto">
            <a:xfrm>
              <a:off x="1115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17" name="Oval 1965"/>
            <p:cNvSpPr>
              <a:spLocks noChangeArrowheads="1"/>
            </p:cNvSpPr>
            <p:nvPr/>
          </p:nvSpPr>
          <p:spPr bwMode="auto">
            <a:xfrm>
              <a:off x="1156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18" name="Oval 1966"/>
            <p:cNvSpPr>
              <a:spLocks noChangeArrowheads="1"/>
            </p:cNvSpPr>
            <p:nvPr/>
          </p:nvSpPr>
          <p:spPr bwMode="auto">
            <a:xfrm>
              <a:off x="1196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19" name="Oval 1967"/>
            <p:cNvSpPr>
              <a:spLocks noChangeArrowheads="1"/>
            </p:cNvSpPr>
            <p:nvPr/>
          </p:nvSpPr>
          <p:spPr bwMode="auto">
            <a:xfrm>
              <a:off x="1237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20" name="Oval 1968"/>
            <p:cNvSpPr>
              <a:spLocks noChangeArrowheads="1"/>
            </p:cNvSpPr>
            <p:nvPr/>
          </p:nvSpPr>
          <p:spPr bwMode="auto">
            <a:xfrm>
              <a:off x="1278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21" name="Oval 1969"/>
            <p:cNvSpPr>
              <a:spLocks noChangeArrowheads="1"/>
            </p:cNvSpPr>
            <p:nvPr/>
          </p:nvSpPr>
          <p:spPr bwMode="auto">
            <a:xfrm>
              <a:off x="1319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22" name="Oval 1970"/>
            <p:cNvSpPr>
              <a:spLocks noChangeArrowheads="1"/>
            </p:cNvSpPr>
            <p:nvPr/>
          </p:nvSpPr>
          <p:spPr bwMode="auto">
            <a:xfrm>
              <a:off x="1360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23" name="Oval 1971"/>
            <p:cNvSpPr>
              <a:spLocks noChangeArrowheads="1"/>
            </p:cNvSpPr>
            <p:nvPr/>
          </p:nvSpPr>
          <p:spPr bwMode="auto">
            <a:xfrm>
              <a:off x="1400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24" name="Oval 1972"/>
            <p:cNvSpPr>
              <a:spLocks noChangeArrowheads="1"/>
            </p:cNvSpPr>
            <p:nvPr/>
          </p:nvSpPr>
          <p:spPr bwMode="auto">
            <a:xfrm>
              <a:off x="1441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25" name="Oval 1973"/>
            <p:cNvSpPr>
              <a:spLocks noChangeArrowheads="1"/>
            </p:cNvSpPr>
            <p:nvPr/>
          </p:nvSpPr>
          <p:spPr bwMode="auto">
            <a:xfrm>
              <a:off x="1482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26" name="Oval 1974"/>
            <p:cNvSpPr>
              <a:spLocks noChangeArrowheads="1"/>
            </p:cNvSpPr>
            <p:nvPr/>
          </p:nvSpPr>
          <p:spPr bwMode="auto">
            <a:xfrm>
              <a:off x="1523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27" name="Oval 1975"/>
            <p:cNvSpPr>
              <a:spLocks noChangeArrowheads="1"/>
            </p:cNvSpPr>
            <p:nvPr/>
          </p:nvSpPr>
          <p:spPr bwMode="auto">
            <a:xfrm>
              <a:off x="1564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28" name="Oval 1976"/>
            <p:cNvSpPr>
              <a:spLocks noChangeArrowheads="1"/>
            </p:cNvSpPr>
            <p:nvPr/>
          </p:nvSpPr>
          <p:spPr bwMode="auto">
            <a:xfrm>
              <a:off x="1604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29" name="Oval 1977"/>
            <p:cNvSpPr>
              <a:spLocks noChangeArrowheads="1"/>
            </p:cNvSpPr>
            <p:nvPr/>
          </p:nvSpPr>
          <p:spPr bwMode="auto">
            <a:xfrm>
              <a:off x="1645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30" name="Oval 1978"/>
            <p:cNvSpPr>
              <a:spLocks noChangeArrowheads="1"/>
            </p:cNvSpPr>
            <p:nvPr/>
          </p:nvSpPr>
          <p:spPr bwMode="auto">
            <a:xfrm>
              <a:off x="1686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31" name="Oval 1979"/>
            <p:cNvSpPr>
              <a:spLocks noChangeArrowheads="1"/>
            </p:cNvSpPr>
            <p:nvPr/>
          </p:nvSpPr>
          <p:spPr bwMode="auto">
            <a:xfrm>
              <a:off x="1727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32" name="Oval 1980"/>
            <p:cNvSpPr>
              <a:spLocks noChangeArrowheads="1"/>
            </p:cNvSpPr>
            <p:nvPr/>
          </p:nvSpPr>
          <p:spPr bwMode="auto">
            <a:xfrm>
              <a:off x="1768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33" name="Oval 1981"/>
            <p:cNvSpPr>
              <a:spLocks noChangeArrowheads="1"/>
            </p:cNvSpPr>
            <p:nvPr/>
          </p:nvSpPr>
          <p:spPr bwMode="auto">
            <a:xfrm>
              <a:off x="1808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34" name="Oval 1982"/>
            <p:cNvSpPr>
              <a:spLocks noChangeArrowheads="1"/>
            </p:cNvSpPr>
            <p:nvPr/>
          </p:nvSpPr>
          <p:spPr bwMode="auto">
            <a:xfrm>
              <a:off x="1849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35" name="Oval 1983"/>
            <p:cNvSpPr>
              <a:spLocks noChangeArrowheads="1"/>
            </p:cNvSpPr>
            <p:nvPr/>
          </p:nvSpPr>
          <p:spPr bwMode="auto">
            <a:xfrm>
              <a:off x="1890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36" name="Oval 1984"/>
            <p:cNvSpPr>
              <a:spLocks noChangeArrowheads="1"/>
            </p:cNvSpPr>
            <p:nvPr/>
          </p:nvSpPr>
          <p:spPr bwMode="auto">
            <a:xfrm>
              <a:off x="1931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37" name="Oval 1985"/>
            <p:cNvSpPr>
              <a:spLocks noChangeArrowheads="1"/>
            </p:cNvSpPr>
            <p:nvPr/>
          </p:nvSpPr>
          <p:spPr bwMode="auto">
            <a:xfrm>
              <a:off x="1972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38" name="Oval 1986"/>
            <p:cNvSpPr>
              <a:spLocks noChangeArrowheads="1"/>
            </p:cNvSpPr>
            <p:nvPr/>
          </p:nvSpPr>
          <p:spPr bwMode="auto">
            <a:xfrm>
              <a:off x="2012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39" name="Oval 1987"/>
            <p:cNvSpPr>
              <a:spLocks noChangeArrowheads="1"/>
            </p:cNvSpPr>
            <p:nvPr/>
          </p:nvSpPr>
          <p:spPr bwMode="auto">
            <a:xfrm>
              <a:off x="2053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40" name="Oval 1988"/>
            <p:cNvSpPr>
              <a:spLocks noChangeArrowheads="1"/>
            </p:cNvSpPr>
            <p:nvPr/>
          </p:nvSpPr>
          <p:spPr bwMode="auto">
            <a:xfrm>
              <a:off x="2094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41" name="Oval 1989"/>
            <p:cNvSpPr>
              <a:spLocks noChangeArrowheads="1"/>
            </p:cNvSpPr>
            <p:nvPr/>
          </p:nvSpPr>
          <p:spPr bwMode="auto">
            <a:xfrm>
              <a:off x="2135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42" name="Oval 1990"/>
            <p:cNvSpPr>
              <a:spLocks noChangeArrowheads="1"/>
            </p:cNvSpPr>
            <p:nvPr/>
          </p:nvSpPr>
          <p:spPr bwMode="auto">
            <a:xfrm>
              <a:off x="2176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43" name="Oval 1991"/>
            <p:cNvSpPr>
              <a:spLocks noChangeArrowheads="1"/>
            </p:cNvSpPr>
            <p:nvPr/>
          </p:nvSpPr>
          <p:spPr bwMode="auto">
            <a:xfrm>
              <a:off x="2216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44" name="Oval 1992"/>
            <p:cNvSpPr>
              <a:spLocks noChangeArrowheads="1"/>
            </p:cNvSpPr>
            <p:nvPr/>
          </p:nvSpPr>
          <p:spPr bwMode="auto">
            <a:xfrm>
              <a:off x="2257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45" name="Oval 1993"/>
            <p:cNvSpPr>
              <a:spLocks noChangeArrowheads="1"/>
            </p:cNvSpPr>
            <p:nvPr/>
          </p:nvSpPr>
          <p:spPr bwMode="auto">
            <a:xfrm>
              <a:off x="2298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46" name="Oval 1994"/>
            <p:cNvSpPr>
              <a:spLocks noChangeArrowheads="1"/>
            </p:cNvSpPr>
            <p:nvPr/>
          </p:nvSpPr>
          <p:spPr bwMode="auto">
            <a:xfrm>
              <a:off x="2339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47" name="Oval 1995"/>
            <p:cNvSpPr>
              <a:spLocks noChangeArrowheads="1"/>
            </p:cNvSpPr>
            <p:nvPr/>
          </p:nvSpPr>
          <p:spPr bwMode="auto">
            <a:xfrm>
              <a:off x="2380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48" name="Oval 1996"/>
            <p:cNvSpPr>
              <a:spLocks noChangeArrowheads="1"/>
            </p:cNvSpPr>
            <p:nvPr/>
          </p:nvSpPr>
          <p:spPr bwMode="auto">
            <a:xfrm>
              <a:off x="2420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49" name="Oval 1997"/>
            <p:cNvSpPr>
              <a:spLocks noChangeArrowheads="1"/>
            </p:cNvSpPr>
            <p:nvPr/>
          </p:nvSpPr>
          <p:spPr bwMode="auto">
            <a:xfrm>
              <a:off x="2461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50" name="Oval 1998"/>
            <p:cNvSpPr>
              <a:spLocks noChangeArrowheads="1"/>
            </p:cNvSpPr>
            <p:nvPr/>
          </p:nvSpPr>
          <p:spPr bwMode="auto">
            <a:xfrm>
              <a:off x="2502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51" name="Oval 1999"/>
            <p:cNvSpPr>
              <a:spLocks noChangeArrowheads="1"/>
            </p:cNvSpPr>
            <p:nvPr/>
          </p:nvSpPr>
          <p:spPr bwMode="auto">
            <a:xfrm>
              <a:off x="2543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52" name="Oval 2000"/>
            <p:cNvSpPr>
              <a:spLocks noChangeArrowheads="1"/>
            </p:cNvSpPr>
            <p:nvPr/>
          </p:nvSpPr>
          <p:spPr bwMode="auto">
            <a:xfrm>
              <a:off x="2584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53" name="Oval 2001"/>
            <p:cNvSpPr>
              <a:spLocks noChangeArrowheads="1"/>
            </p:cNvSpPr>
            <p:nvPr/>
          </p:nvSpPr>
          <p:spPr bwMode="auto">
            <a:xfrm>
              <a:off x="2624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54" name="Oval 2002"/>
            <p:cNvSpPr>
              <a:spLocks noChangeArrowheads="1"/>
            </p:cNvSpPr>
            <p:nvPr/>
          </p:nvSpPr>
          <p:spPr bwMode="auto">
            <a:xfrm>
              <a:off x="2665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55" name="Oval 2003"/>
            <p:cNvSpPr>
              <a:spLocks noChangeArrowheads="1"/>
            </p:cNvSpPr>
            <p:nvPr/>
          </p:nvSpPr>
          <p:spPr bwMode="auto">
            <a:xfrm>
              <a:off x="2706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56" name="Oval 2004"/>
            <p:cNvSpPr>
              <a:spLocks noChangeArrowheads="1"/>
            </p:cNvSpPr>
            <p:nvPr/>
          </p:nvSpPr>
          <p:spPr bwMode="auto">
            <a:xfrm>
              <a:off x="2747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57" name="Oval 2005"/>
            <p:cNvSpPr>
              <a:spLocks noChangeArrowheads="1"/>
            </p:cNvSpPr>
            <p:nvPr/>
          </p:nvSpPr>
          <p:spPr bwMode="auto">
            <a:xfrm>
              <a:off x="2788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58" name="Oval 2006"/>
            <p:cNvSpPr>
              <a:spLocks noChangeArrowheads="1"/>
            </p:cNvSpPr>
            <p:nvPr/>
          </p:nvSpPr>
          <p:spPr bwMode="auto">
            <a:xfrm>
              <a:off x="2828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59" name="Oval 2007"/>
            <p:cNvSpPr>
              <a:spLocks noChangeArrowheads="1"/>
            </p:cNvSpPr>
            <p:nvPr/>
          </p:nvSpPr>
          <p:spPr bwMode="auto">
            <a:xfrm>
              <a:off x="2869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60" name="Oval 2008"/>
            <p:cNvSpPr>
              <a:spLocks noChangeArrowheads="1"/>
            </p:cNvSpPr>
            <p:nvPr/>
          </p:nvSpPr>
          <p:spPr bwMode="auto">
            <a:xfrm>
              <a:off x="2910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61" name="Oval 2009"/>
            <p:cNvSpPr>
              <a:spLocks noChangeArrowheads="1"/>
            </p:cNvSpPr>
            <p:nvPr/>
          </p:nvSpPr>
          <p:spPr bwMode="auto">
            <a:xfrm>
              <a:off x="2951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62" name="Oval 2010"/>
            <p:cNvSpPr>
              <a:spLocks noChangeArrowheads="1"/>
            </p:cNvSpPr>
            <p:nvPr/>
          </p:nvSpPr>
          <p:spPr bwMode="auto">
            <a:xfrm>
              <a:off x="2992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63" name="Oval 2011"/>
            <p:cNvSpPr>
              <a:spLocks noChangeArrowheads="1"/>
            </p:cNvSpPr>
            <p:nvPr/>
          </p:nvSpPr>
          <p:spPr bwMode="auto">
            <a:xfrm>
              <a:off x="3032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64" name="Oval 2012"/>
            <p:cNvSpPr>
              <a:spLocks noChangeArrowheads="1"/>
            </p:cNvSpPr>
            <p:nvPr/>
          </p:nvSpPr>
          <p:spPr bwMode="auto">
            <a:xfrm>
              <a:off x="3073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65" name="Oval 2013"/>
            <p:cNvSpPr>
              <a:spLocks noChangeArrowheads="1"/>
            </p:cNvSpPr>
            <p:nvPr/>
          </p:nvSpPr>
          <p:spPr bwMode="auto">
            <a:xfrm>
              <a:off x="3114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66" name="Oval 2014"/>
            <p:cNvSpPr>
              <a:spLocks noChangeArrowheads="1"/>
            </p:cNvSpPr>
            <p:nvPr/>
          </p:nvSpPr>
          <p:spPr bwMode="auto">
            <a:xfrm>
              <a:off x="3155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67" name="Oval 2015"/>
            <p:cNvSpPr>
              <a:spLocks noChangeArrowheads="1"/>
            </p:cNvSpPr>
            <p:nvPr/>
          </p:nvSpPr>
          <p:spPr bwMode="auto">
            <a:xfrm>
              <a:off x="3196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68" name="Oval 2016"/>
            <p:cNvSpPr>
              <a:spLocks noChangeArrowheads="1"/>
            </p:cNvSpPr>
            <p:nvPr/>
          </p:nvSpPr>
          <p:spPr bwMode="auto">
            <a:xfrm>
              <a:off x="3236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69" name="Oval 2017"/>
            <p:cNvSpPr>
              <a:spLocks noChangeArrowheads="1"/>
            </p:cNvSpPr>
            <p:nvPr/>
          </p:nvSpPr>
          <p:spPr bwMode="auto">
            <a:xfrm>
              <a:off x="3277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70" name="Oval 2018"/>
            <p:cNvSpPr>
              <a:spLocks noChangeArrowheads="1"/>
            </p:cNvSpPr>
            <p:nvPr/>
          </p:nvSpPr>
          <p:spPr bwMode="auto">
            <a:xfrm>
              <a:off x="3318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71" name="Oval 2019"/>
            <p:cNvSpPr>
              <a:spLocks noChangeArrowheads="1"/>
            </p:cNvSpPr>
            <p:nvPr/>
          </p:nvSpPr>
          <p:spPr bwMode="auto">
            <a:xfrm>
              <a:off x="3359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72" name="Oval 2020"/>
            <p:cNvSpPr>
              <a:spLocks noChangeArrowheads="1"/>
            </p:cNvSpPr>
            <p:nvPr/>
          </p:nvSpPr>
          <p:spPr bwMode="auto">
            <a:xfrm>
              <a:off x="3400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73" name="Oval 2021"/>
            <p:cNvSpPr>
              <a:spLocks noChangeArrowheads="1"/>
            </p:cNvSpPr>
            <p:nvPr/>
          </p:nvSpPr>
          <p:spPr bwMode="auto">
            <a:xfrm>
              <a:off x="3440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74" name="Oval 2022"/>
            <p:cNvSpPr>
              <a:spLocks noChangeArrowheads="1"/>
            </p:cNvSpPr>
            <p:nvPr/>
          </p:nvSpPr>
          <p:spPr bwMode="auto">
            <a:xfrm>
              <a:off x="3481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75" name="Oval 2023"/>
            <p:cNvSpPr>
              <a:spLocks noChangeArrowheads="1"/>
            </p:cNvSpPr>
            <p:nvPr/>
          </p:nvSpPr>
          <p:spPr bwMode="auto">
            <a:xfrm>
              <a:off x="3522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76" name="Oval 2024"/>
            <p:cNvSpPr>
              <a:spLocks noChangeArrowheads="1"/>
            </p:cNvSpPr>
            <p:nvPr/>
          </p:nvSpPr>
          <p:spPr bwMode="auto">
            <a:xfrm>
              <a:off x="3563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77" name="Oval 2025"/>
            <p:cNvSpPr>
              <a:spLocks noChangeArrowheads="1"/>
            </p:cNvSpPr>
            <p:nvPr/>
          </p:nvSpPr>
          <p:spPr bwMode="auto">
            <a:xfrm>
              <a:off x="3604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78" name="Oval 2026"/>
            <p:cNvSpPr>
              <a:spLocks noChangeArrowheads="1"/>
            </p:cNvSpPr>
            <p:nvPr/>
          </p:nvSpPr>
          <p:spPr bwMode="auto">
            <a:xfrm>
              <a:off x="3644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79" name="Oval 2027"/>
            <p:cNvSpPr>
              <a:spLocks noChangeArrowheads="1"/>
            </p:cNvSpPr>
            <p:nvPr/>
          </p:nvSpPr>
          <p:spPr bwMode="auto">
            <a:xfrm>
              <a:off x="3685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80" name="Oval 2028"/>
            <p:cNvSpPr>
              <a:spLocks noChangeArrowheads="1"/>
            </p:cNvSpPr>
            <p:nvPr/>
          </p:nvSpPr>
          <p:spPr bwMode="auto">
            <a:xfrm>
              <a:off x="3726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81" name="Oval 2029"/>
            <p:cNvSpPr>
              <a:spLocks noChangeArrowheads="1"/>
            </p:cNvSpPr>
            <p:nvPr/>
          </p:nvSpPr>
          <p:spPr bwMode="auto">
            <a:xfrm>
              <a:off x="3767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82" name="Oval 2030"/>
            <p:cNvSpPr>
              <a:spLocks noChangeArrowheads="1"/>
            </p:cNvSpPr>
            <p:nvPr/>
          </p:nvSpPr>
          <p:spPr bwMode="auto">
            <a:xfrm>
              <a:off x="3808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83" name="Oval 2031"/>
            <p:cNvSpPr>
              <a:spLocks noChangeArrowheads="1"/>
            </p:cNvSpPr>
            <p:nvPr/>
          </p:nvSpPr>
          <p:spPr bwMode="auto">
            <a:xfrm>
              <a:off x="3848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84" name="Oval 2032"/>
            <p:cNvSpPr>
              <a:spLocks noChangeArrowheads="1"/>
            </p:cNvSpPr>
            <p:nvPr/>
          </p:nvSpPr>
          <p:spPr bwMode="auto">
            <a:xfrm>
              <a:off x="3889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85" name="Oval 2033"/>
            <p:cNvSpPr>
              <a:spLocks noChangeArrowheads="1"/>
            </p:cNvSpPr>
            <p:nvPr/>
          </p:nvSpPr>
          <p:spPr bwMode="auto">
            <a:xfrm>
              <a:off x="3930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86" name="Oval 2034"/>
            <p:cNvSpPr>
              <a:spLocks noChangeArrowheads="1"/>
            </p:cNvSpPr>
            <p:nvPr/>
          </p:nvSpPr>
          <p:spPr bwMode="auto">
            <a:xfrm>
              <a:off x="3971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87" name="Oval 2035"/>
            <p:cNvSpPr>
              <a:spLocks noChangeArrowheads="1"/>
            </p:cNvSpPr>
            <p:nvPr/>
          </p:nvSpPr>
          <p:spPr bwMode="auto">
            <a:xfrm>
              <a:off x="4012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88" name="Oval 2036"/>
            <p:cNvSpPr>
              <a:spLocks noChangeArrowheads="1"/>
            </p:cNvSpPr>
            <p:nvPr/>
          </p:nvSpPr>
          <p:spPr bwMode="auto">
            <a:xfrm>
              <a:off x="4052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89" name="Oval 2037"/>
            <p:cNvSpPr>
              <a:spLocks noChangeArrowheads="1"/>
            </p:cNvSpPr>
            <p:nvPr/>
          </p:nvSpPr>
          <p:spPr bwMode="auto">
            <a:xfrm>
              <a:off x="4093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90" name="Oval 2038"/>
            <p:cNvSpPr>
              <a:spLocks noChangeArrowheads="1"/>
            </p:cNvSpPr>
            <p:nvPr/>
          </p:nvSpPr>
          <p:spPr bwMode="auto">
            <a:xfrm>
              <a:off x="4134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91" name="Oval 2039"/>
            <p:cNvSpPr>
              <a:spLocks noChangeArrowheads="1"/>
            </p:cNvSpPr>
            <p:nvPr/>
          </p:nvSpPr>
          <p:spPr bwMode="auto">
            <a:xfrm>
              <a:off x="4175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92" name="Oval 2040"/>
            <p:cNvSpPr>
              <a:spLocks noChangeArrowheads="1"/>
            </p:cNvSpPr>
            <p:nvPr/>
          </p:nvSpPr>
          <p:spPr bwMode="auto">
            <a:xfrm>
              <a:off x="4216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93" name="Oval 2041"/>
            <p:cNvSpPr>
              <a:spLocks noChangeArrowheads="1"/>
            </p:cNvSpPr>
            <p:nvPr/>
          </p:nvSpPr>
          <p:spPr bwMode="auto">
            <a:xfrm>
              <a:off x="4256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94" name="Oval 2042"/>
            <p:cNvSpPr>
              <a:spLocks noChangeArrowheads="1"/>
            </p:cNvSpPr>
            <p:nvPr/>
          </p:nvSpPr>
          <p:spPr bwMode="auto">
            <a:xfrm>
              <a:off x="4297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95" name="Oval 2043"/>
            <p:cNvSpPr>
              <a:spLocks noChangeArrowheads="1"/>
            </p:cNvSpPr>
            <p:nvPr/>
          </p:nvSpPr>
          <p:spPr bwMode="auto">
            <a:xfrm>
              <a:off x="4338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96" name="Oval 2044"/>
            <p:cNvSpPr>
              <a:spLocks noChangeArrowheads="1"/>
            </p:cNvSpPr>
            <p:nvPr/>
          </p:nvSpPr>
          <p:spPr bwMode="auto">
            <a:xfrm>
              <a:off x="4379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97" name="Oval 2045"/>
            <p:cNvSpPr>
              <a:spLocks noChangeArrowheads="1"/>
            </p:cNvSpPr>
            <p:nvPr/>
          </p:nvSpPr>
          <p:spPr bwMode="auto">
            <a:xfrm>
              <a:off x="4420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98" name="Oval 2046"/>
            <p:cNvSpPr>
              <a:spLocks noChangeArrowheads="1"/>
            </p:cNvSpPr>
            <p:nvPr/>
          </p:nvSpPr>
          <p:spPr bwMode="auto">
            <a:xfrm>
              <a:off x="4460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399" name="Oval 2047"/>
            <p:cNvSpPr>
              <a:spLocks noChangeArrowheads="1"/>
            </p:cNvSpPr>
            <p:nvPr/>
          </p:nvSpPr>
          <p:spPr bwMode="auto">
            <a:xfrm>
              <a:off x="4501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00" name="Oval 2048"/>
            <p:cNvSpPr>
              <a:spLocks noChangeArrowheads="1"/>
            </p:cNvSpPr>
            <p:nvPr/>
          </p:nvSpPr>
          <p:spPr bwMode="auto">
            <a:xfrm>
              <a:off x="4542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01" name="Oval 2049"/>
            <p:cNvSpPr>
              <a:spLocks noChangeArrowheads="1"/>
            </p:cNvSpPr>
            <p:nvPr/>
          </p:nvSpPr>
          <p:spPr bwMode="auto">
            <a:xfrm>
              <a:off x="4583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02" name="Oval 2050"/>
            <p:cNvSpPr>
              <a:spLocks noChangeArrowheads="1"/>
            </p:cNvSpPr>
            <p:nvPr/>
          </p:nvSpPr>
          <p:spPr bwMode="auto">
            <a:xfrm>
              <a:off x="4624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03" name="Oval 2051"/>
            <p:cNvSpPr>
              <a:spLocks noChangeArrowheads="1"/>
            </p:cNvSpPr>
            <p:nvPr/>
          </p:nvSpPr>
          <p:spPr bwMode="auto">
            <a:xfrm>
              <a:off x="4664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04" name="Oval 2052"/>
            <p:cNvSpPr>
              <a:spLocks noChangeArrowheads="1"/>
            </p:cNvSpPr>
            <p:nvPr/>
          </p:nvSpPr>
          <p:spPr bwMode="auto">
            <a:xfrm>
              <a:off x="4705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05" name="Oval 2053"/>
            <p:cNvSpPr>
              <a:spLocks noChangeArrowheads="1"/>
            </p:cNvSpPr>
            <p:nvPr/>
          </p:nvSpPr>
          <p:spPr bwMode="auto">
            <a:xfrm>
              <a:off x="4746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06" name="Oval 2054"/>
            <p:cNvSpPr>
              <a:spLocks noChangeArrowheads="1"/>
            </p:cNvSpPr>
            <p:nvPr/>
          </p:nvSpPr>
          <p:spPr bwMode="auto">
            <a:xfrm>
              <a:off x="4787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07" name="Oval 2055"/>
            <p:cNvSpPr>
              <a:spLocks noChangeArrowheads="1"/>
            </p:cNvSpPr>
            <p:nvPr/>
          </p:nvSpPr>
          <p:spPr bwMode="auto">
            <a:xfrm>
              <a:off x="4828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08" name="Oval 2056"/>
            <p:cNvSpPr>
              <a:spLocks noChangeArrowheads="1"/>
            </p:cNvSpPr>
            <p:nvPr/>
          </p:nvSpPr>
          <p:spPr bwMode="auto">
            <a:xfrm>
              <a:off x="4868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09" name="Oval 2057"/>
            <p:cNvSpPr>
              <a:spLocks noChangeArrowheads="1"/>
            </p:cNvSpPr>
            <p:nvPr/>
          </p:nvSpPr>
          <p:spPr bwMode="auto">
            <a:xfrm>
              <a:off x="4909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10" name="Oval 2058"/>
            <p:cNvSpPr>
              <a:spLocks noChangeArrowheads="1"/>
            </p:cNvSpPr>
            <p:nvPr/>
          </p:nvSpPr>
          <p:spPr bwMode="auto">
            <a:xfrm>
              <a:off x="4950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11" name="Oval 2059"/>
            <p:cNvSpPr>
              <a:spLocks noChangeArrowheads="1"/>
            </p:cNvSpPr>
            <p:nvPr/>
          </p:nvSpPr>
          <p:spPr bwMode="auto">
            <a:xfrm>
              <a:off x="4991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12" name="Oval 2060"/>
            <p:cNvSpPr>
              <a:spLocks noChangeArrowheads="1"/>
            </p:cNvSpPr>
            <p:nvPr/>
          </p:nvSpPr>
          <p:spPr bwMode="auto">
            <a:xfrm>
              <a:off x="5032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13" name="Oval 2061"/>
            <p:cNvSpPr>
              <a:spLocks noChangeArrowheads="1"/>
            </p:cNvSpPr>
            <p:nvPr/>
          </p:nvSpPr>
          <p:spPr bwMode="auto">
            <a:xfrm>
              <a:off x="5072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14" name="Oval 2062"/>
            <p:cNvSpPr>
              <a:spLocks noChangeArrowheads="1"/>
            </p:cNvSpPr>
            <p:nvPr/>
          </p:nvSpPr>
          <p:spPr bwMode="auto">
            <a:xfrm>
              <a:off x="5113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15" name="Oval 2063"/>
            <p:cNvSpPr>
              <a:spLocks noChangeArrowheads="1"/>
            </p:cNvSpPr>
            <p:nvPr/>
          </p:nvSpPr>
          <p:spPr bwMode="auto">
            <a:xfrm>
              <a:off x="5154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16" name="Oval 2064"/>
            <p:cNvSpPr>
              <a:spLocks noChangeArrowheads="1"/>
            </p:cNvSpPr>
            <p:nvPr/>
          </p:nvSpPr>
          <p:spPr bwMode="auto">
            <a:xfrm>
              <a:off x="5195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17" name="Oval 2065"/>
            <p:cNvSpPr>
              <a:spLocks noChangeArrowheads="1"/>
            </p:cNvSpPr>
            <p:nvPr/>
          </p:nvSpPr>
          <p:spPr bwMode="auto">
            <a:xfrm>
              <a:off x="5236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18" name="Oval 2066"/>
            <p:cNvSpPr>
              <a:spLocks noChangeArrowheads="1"/>
            </p:cNvSpPr>
            <p:nvPr/>
          </p:nvSpPr>
          <p:spPr bwMode="auto">
            <a:xfrm>
              <a:off x="5276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19" name="Oval 2067"/>
            <p:cNvSpPr>
              <a:spLocks noChangeArrowheads="1"/>
            </p:cNvSpPr>
            <p:nvPr/>
          </p:nvSpPr>
          <p:spPr bwMode="auto">
            <a:xfrm>
              <a:off x="5317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20" name="Oval 2068"/>
            <p:cNvSpPr>
              <a:spLocks noChangeArrowheads="1"/>
            </p:cNvSpPr>
            <p:nvPr/>
          </p:nvSpPr>
          <p:spPr bwMode="auto">
            <a:xfrm>
              <a:off x="5358" y="2341"/>
              <a:ext cx="20" cy="20"/>
            </a:xfrm>
            <a:prstGeom prst="ellipse">
              <a:avLst/>
            </a:prstGeom>
            <a:solidFill>
              <a:srgbClr val="C7F9F9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21" name="Oval 2069"/>
            <p:cNvSpPr>
              <a:spLocks noChangeArrowheads="1"/>
            </p:cNvSpPr>
            <p:nvPr/>
          </p:nvSpPr>
          <p:spPr bwMode="auto">
            <a:xfrm>
              <a:off x="5399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22" name="Oval 2070"/>
            <p:cNvSpPr>
              <a:spLocks noChangeArrowheads="1"/>
            </p:cNvSpPr>
            <p:nvPr/>
          </p:nvSpPr>
          <p:spPr bwMode="auto">
            <a:xfrm>
              <a:off x="5440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23" name="Oval 2071"/>
            <p:cNvSpPr>
              <a:spLocks noChangeArrowheads="1"/>
            </p:cNvSpPr>
            <p:nvPr/>
          </p:nvSpPr>
          <p:spPr bwMode="auto">
            <a:xfrm>
              <a:off x="5480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2424" name="Oval 2072"/>
            <p:cNvSpPr>
              <a:spLocks noChangeArrowheads="1"/>
            </p:cNvSpPr>
            <p:nvPr/>
          </p:nvSpPr>
          <p:spPr bwMode="auto">
            <a:xfrm>
              <a:off x="5521" y="2341"/>
              <a:ext cx="20" cy="2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</p:grpSp>
      <p:sp>
        <p:nvSpPr>
          <p:cNvPr id="2661829" name="Text Box 1477"/>
          <p:cNvSpPr txBox="1">
            <a:spLocks noChangeArrowheads="1"/>
          </p:cNvSpPr>
          <p:nvPr/>
        </p:nvSpPr>
        <p:spPr bwMode="auto">
          <a:xfrm>
            <a:off x="198438" y="5481638"/>
            <a:ext cx="8634412" cy="444500"/>
          </a:xfrm>
          <a:prstGeom prst="rect">
            <a:avLst/>
          </a:prstGeom>
          <a:solidFill>
            <a:srgbClr val="F9F7C7"/>
          </a:solidFill>
          <a:ln w="635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 algn="ctr"/>
            <a:r>
              <a:rPr lang="ru-RU" b="0">
                <a:latin typeface="Times New Roman" pitchFamily="18" charset="0"/>
              </a:rPr>
              <a:t> ссылки из неформального текста</a:t>
            </a:r>
            <a:r>
              <a:rPr lang="ru-RU" sz="2000" b="0">
                <a:latin typeface="Times New Roman" pitchFamily="18" charset="0"/>
              </a:rPr>
              <a:t> </a:t>
            </a:r>
            <a:r>
              <a:rPr lang="ru-RU" sz="1800" b="0" i="1">
                <a:latin typeface="Times New Roman" pitchFamily="18" charset="0"/>
              </a:rPr>
              <a:t>(показаны, если нет формальных ссылок)</a:t>
            </a:r>
          </a:p>
        </p:txBody>
      </p:sp>
      <p:grpSp>
        <p:nvGrpSpPr>
          <p:cNvPr id="2662426" name="Group 207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62427" name="Text Box 2075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62428" name="Group 207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62429" name="Group 207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62430" name="Rectangle 207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2431" name="Rectangle 207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2432" name="Rectangle 208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2433" name="Rectangle 208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2434" name="Text Box 208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62435" name="Text Box 208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62436" name="Text Box 208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8447-6DA3-4CA9-88F0-E433E6751165}" type="slidenum">
              <a:rPr lang="ru-RU"/>
              <a:pPr/>
              <a:t>10</a:t>
            </a:fld>
            <a:endParaRPr lang="ru-RU"/>
          </a:p>
        </p:txBody>
      </p:sp>
      <p:sp>
        <p:nvSpPr>
          <p:cNvPr id="269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57338" y="368300"/>
            <a:ext cx="6608762" cy="668338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Монотонное 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LTS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-преобразование</a:t>
            </a:r>
            <a:endParaRPr lang="ru-RU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697230" name="Text Box 14"/>
          <p:cNvSpPr txBox="1">
            <a:spLocks noChangeArrowheads="1"/>
          </p:cNvSpPr>
          <p:nvPr/>
        </p:nvSpPr>
        <p:spPr bwMode="auto">
          <a:xfrm>
            <a:off x="217488" y="1127125"/>
            <a:ext cx="8675687" cy="5038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marL="342900" indent="-342900" algn="l"/>
            <a:r>
              <a:rPr lang="en-US">
                <a:solidFill>
                  <a:srgbClr val="336600"/>
                </a:solidFill>
                <a:latin typeface="Times New Roman" pitchFamily="18" charset="0"/>
                <a:sym typeface="Euclid Math One" pitchFamily="18" charset="2"/>
              </a:rPr>
              <a:t>1.</a:t>
            </a:r>
            <a:r>
              <a:rPr lang="ru-RU">
                <a:solidFill>
                  <a:srgbClr val="3333FF"/>
                </a:solidFill>
                <a:sym typeface="Euclid Math One" pitchFamily="18" charset="2"/>
              </a:rPr>
              <a:t>	</a:t>
            </a:r>
            <a:r>
              <a:rPr lang="ru-RU" b="0">
                <a:sym typeface="Euclid Math One" pitchFamily="18" charset="2"/>
              </a:rPr>
              <a:t>		</a:t>
            </a:r>
            <a:r>
              <a:rPr lang="ru-RU">
                <a:solidFill>
                  <a:srgbClr val="FF0000"/>
                </a:solidFill>
                <a:sym typeface="Euclid Math One" pitchFamily="18" charset="2"/>
              </a:rPr>
              <a:t></a:t>
            </a:r>
            <a:r>
              <a:rPr lang="ru-RU" b="0">
                <a:sym typeface="Symbol" pitchFamily="18" charset="2"/>
              </a:rPr>
              <a:t> </a:t>
            </a:r>
            <a:r>
              <a:rPr lang="ru-RU" b="0">
                <a:sym typeface="Euclid Symbol" pitchFamily="18" charset="2"/>
              </a:rPr>
              <a:t></a:t>
            </a:r>
            <a:r>
              <a:rPr lang="ru-RU" b="0">
                <a:sym typeface="Symbol" pitchFamily="18" charset="2"/>
              </a:rPr>
              <a:t></a:t>
            </a:r>
            <a:r>
              <a:rPr lang="ru-RU" b="0">
                <a:sym typeface="Euclid Symbol" pitchFamily="18" charset="2"/>
              </a:rPr>
              <a:t></a:t>
            </a:r>
            <a:r>
              <a:rPr lang="ru-RU" b="0">
                <a:sym typeface="Symbol" pitchFamily="18" charset="2"/>
              </a:rPr>
              <a:t>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  <a:endParaRPr lang="en-US" i="1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30000"/>
              </a:spcBef>
            </a:pPr>
            <a:r>
              <a:rPr lang="en-US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2.</a:t>
            </a:r>
            <a:r>
              <a:rPr lang="ru-RU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все кнопки опасны после трассы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 </a:t>
            </a:r>
          </a:p>
          <a:p>
            <a:pPr marL="342900" indent="-342900" algn="l">
              <a:spcBef>
                <a:spcPct val="0"/>
              </a:spcBef>
            </a:pPr>
            <a:r>
              <a:rPr lang="ru-RU" b="0">
                <a:sym typeface="Symbol" pitchFamily="18" charset="2"/>
              </a:rPr>
              <a:t>	</a:t>
            </a:r>
            <a:r>
              <a:rPr lang="en-US" b="0">
                <a:sym typeface="Symbol" pitchFamily="18" charset="2"/>
              </a:rPr>
              <a:t>	</a:t>
            </a:r>
            <a:r>
              <a:rPr lang="ru-RU" b="0">
                <a:sym typeface="Symbol" pitchFamily="18" charset="2"/>
              </a:rPr>
              <a:t>	</a:t>
            </a:r>
            <a:r>
              <a:rPr lang="ru-RU">
                <a:solidFill>
                  <a:srgbClr val="FF0000"/>
                </a:solidFill>
                <a:sym typeface="Euclid Math One" pitchFamily="18" charset="2"/>
              </a:rPr>
              <a:t></a:t>
            </a:r>
            <a:r>
              <a:rPr lang="ru-RU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Euclid Symbol" pitchFamily="18" charset="2"/>
              </a:rPr>
              <a:t></a:t>
            </a:r>
            <a:r>
              <a:rPr lang="ru-RU" b="0">
                <a:sym typeface="Symbol" pitchFamily="18" charset="2"/>
              </a:rPr>
              <a:t></a:t>
            </a:r>
            <a:r>
              <a:rPr lang="ru-RU" b="0">
                <a:sym typeface="Euclid Symbol" pitchFamily="18" charset="2"/>
              </a:rPr>
              <a:t> 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 algn="l">
              <a:spcBef>
                <a:spcPct val="30000"/>
              </a:spcBef>
            </a:pPr>
            <a:r>
              <a:rPr lang="en-US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3.</a:t>
            </a:r>
            <a:r>
              <a:rPr lang="ru-RU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 </a:t>
            </a:r>
            <a:r>
              <a:rPr lang="ru-RU" b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непустая трасса отказов, оставляющая трассу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  </a:t>
            </a:r>
            <a:r>
              <a:rPr lang="ru-RU" b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безопасной</a:t>
            </a:r>
          </a:p>
          <a:p>
            <a:pPr marL="342900" indent="-342900" algn="l">
              <a:spcBef>
                <a:spcPct val="0"/>
              </a:spcBef>
            </a:pP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  </a:t>
            </a:r>
            <a:r>
              <a:rPr lang="ru-RU" b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или трасса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  </a:t>
            </a:r>
            <a:r>
              <a:rPr lang="ru-RU" b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продолжается действием из каждого отказа</a:t>
            </a:r>
          </a:p>
          <a:p>
            <a:pPr marL="342900" indent="-342900" algn="l">
              <a:spcBef>
                <a:spcPct val="0"/>
              </a:spcBef>
            </a:pPr>
            <a:r>
              <a:rPr lang="ru-RU" b="0">
                <a:sym typeface="Euclid Math One" pitchFamily="18" charset="2"/>
              </a:rPr>
              <a:t>			</a:t>
            </a:r>
            <a:r>
              <a:rPr lang="ru-RU">
                <a:solidFill>
                  <a:srgbClr val="FF0000"/>
                </a:solidFill>
                <a:sym typeface="Euclid Math One" pitchFamily="18" charset="2"/>
              </a:rPr>
              <a:t></a:t>
            </a:r>
            <a:r>
              <a:rPr lang="ru-RU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Euclid Symbol" pitchFamily="18" charset="2"/>
              </a:rPr>
              <a:t></a:t>
            </a:r>
            <a:r>
              <a:rPr lang="ru-RU" b="0">
                <a:sym typeface="Symbol" pitchFamily="18" charset="2"/>
              </a:rPr>
              <a:t></a:t>
            </a:r>
            <a:r>
              <a:rPr lang="ru-RU" b="0">
                <a:sym typeface="Euclid Symbol" pitchFamily="18" charset="2"/>
              </a:rPr>
              <a:t></a:t>
            </a:r>
            <a:r>
              <a:rPr lang="en-US" b="0">
                <a:sym typeface="Symbol" pitchFamily="18" charset="2"/>
              </a:rPr>
              <a:t>(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</a:t>
            </a:r>
            <a:r>
              <a:rPr lang="en-US" b="0">
                <a:sym typeface="Symbol" pitchFamily="18" charset="2"/>
              </a:rPr>
              <a:t>,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ref</a:t>
            </a:r>
            <a:r>
              <a:rPr lang="en-US" b="0">
                <a:sym typeface="Symbol" pitchFamily="18" charset="2"/>
              </a:rPr>
              <a:t>(</a:t>
            </a:r>
            <a:r>
              <a:rPr lang="ru-RU" b="0">
                <a:sym typeface="Symbol" pitchFamily="18" charset="2"/>
              </a:rPr>
              <a:t></a:t>
            </a:r>
            <a:r>
              <a:rPr lang="en-US" b="0">
                <a:sym typeface="Symbol" pitchFamily="18" charset="2"/>
              </a:rPr>
              <a:t>))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 algn="l">
              <a:spcBef>
                <a:spcPct val="30000"/>
              </a:spcBef>
            </a:pPr>
            <a:r>
              <a:rPr lang="ru-RU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4</a:t>
            </a:r>
            <a:r>
              <a:rPr lang="en-US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.</a:t>
            </a:r>
            <a:r>
              <a:rPr lang="ru-RU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z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</a:t>
            </a:r>
            <a:r>
              <a:rPr lang="en-US" i="1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ref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(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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)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  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&amp;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 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z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</a:t>
            </a:r>
            <a:r>
              <a:rPr lang="en-US" i="1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gamma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(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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)</a:t>
            </a:r>
            <a:endParaRPr lang="ru-RU" b="0">
              <a:solidFill>
                <a:srgbClr val="3333FF"/>
              </a:solidFill>
              <a:sym typeface="Symbol" pitchFamily="18" charset="2"/>
            </a:endParaRPr>
          </a:p>
          <a:p>
            <a:pPr marL="342900" indent="-342900" algn="l">
              <a:spcBef>
                <a:spcPct val="0"/>
              </a:spcBef>
            </a:pPr>
            <a:r>
              <a:rPr lang="ru-RU" b="0">
                <a:sym typeface="Symbol" pitchFamily="18" charset="2"/>
              </a:rPr>
              <a:t>			</a:t>
            </a:r>
            <a:r>
              <a:rPr lang="ru-RU">
                <a:solidFill>
                  <a:srgbClr val="FF0000"/>
                </a:solidFill>
                <a:sym typeface="Euclid Math One" pitchFamily="18" charset="2"/>
              </a:rPr>
              <a:t></a:t>
            </a:r>
            <a:r>
              <a:rPr lang="ru-RU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Euclid Symbol" pitchFamily="18" charset="2"/>
              </a:rPr>
              <a:t></a:t>
            </a:r>
            <a:r>
              <a:rPr lang="en-US" b="0">
                <a:sym typeface="Symbol" pitchFamily="18" charset="2"/>
              </a:rPr>
              <a:t>z</a:t>
            </a:r>
            <a:r>
              <a:rPr lang="ru-RU" b="0">
                <a:sym typeface="Euclid Symbol" pitchFamily="18" charset="2"/>
              </a:rPr>
              <a:t> 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</a:t>
            </a:r>
            <a:r>
              <a:rPr lang="ru-RU" b="0">
                <a:sym typeface="Euclid Symbol" pitchFamily="18" charset="2"/>
              </a:rPr>
              <a:t></a:t>
            </a:r>
            <a:r>
              <a:rPr lang="en-US" b="0">
                <a:sym typeface="Symbol" pitchFamily="18" charset="2"/>
              </a:rPr>
              <a:t>z</a:t>
            </a:r>
            <a:r>
              <a:rPr lang="ru-RU" b="0">
                <a:sym typeface="Euclid Symbol" pitchFamily="18" charset="2"/>
              </a:rPr>
              <a:t>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  <a:endParaRPr lang="en-US" b="0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30000"/>
              </a:spcBef>
            </a:pPr>
            <a:r>
              <a:rPr lang="ru-RU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5</a:t>
            </a:r>
            <a:r>
              <a:rPr lang="en-US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.</a:t>
            </a:r>
            <a:r>
              <a:rPr lang="ru-RU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z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</a:t>
            </a:r>
            <a:r>
              <a:rPr lang="en-US" i="1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ref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(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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)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 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&amp;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 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z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</a:t>
            </a:r>
            <a:r>
              <a:rPr lang="en-US" i="1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gamma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(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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)</a:t>
            </a:r>
            <a:endParaRPr lang="ru-RU" b="0">
              <a:solidFill>
                <a:srgbClr val="3333FF"/>
              </a:solidFill>
              <a:sym typeface="Symbol" pitchFamily="18" charset="2"/>
            </a:endParaRPr>
          </a:p>
          <a:p>
            <a:pPr marL="342900" indent="-342900" algn="l">
              <a:spcBef>
                <a:spcPct val="0"/>
              </a:spcBef>
            </a:pPr>
            <a:r>
              <a:rPr lang="ru-RU" b="0">
                <a:sym typeface="Symbol" pitchFamily="18" charset="2"/>
              </a:rPr>
              <a:t>			</a:t>
            </a:r>
            <a:r>
              <a:rPr lang="ru-RU">
                <a:solidFill>
                  <a:srgbClr val="FF0000"/>
                </a:solidFill>
                <a:sym typeface="Euclid Math One" pitchFamily="18" charset="2"/>
              </a:rPr>
              <a:t>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(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</a:t>
            </a:r>
            <a:r>
              <a:rPr lang="en-US" b="0">
                <a:sym typeface="Symbol" pitchFamily="18" charset="2"/>
              </a:rPr>
              <a:t>,r)</a:t>
            </a:r>
            <a:r>
              <a:rPr lang="ru-RU" b="0">
                <a:sym typeface="Euclid Symbol" pitchFamily="18" charset="2"/>
              </a:rPr>
              <a:t></a:t>
            </a:r>
            <a:r>
              <a:rPr lang="en-US" b="0">
                <a:sym typeface="Symbol" pitchFamily="18" charset="2"/>
              </a:rPr>
              <a:t>z</a:t>
            </a:r>
            <a:r>
              <a:rPr lang="ru-RU" b="0">
                <a:sym typeface="Euclid Symbol" pitchFamily="18" charset="2"/>
              </a:rPr>
              <a:t> 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</a:t>
            </a:r>
            <a:r>
              <a:rPr lang="ru-RU" b="0">
                <a:sym typeface="Euclid Symbol" pitchFamily="18" charset="2"/>
              </a:rPr>
              <a:t></a:t>
            </a:r>
            <a:r>
              <a:rPr lang="en-US" b="0">
                <a:sym typeface="Symbol" pitchFamily="18" charset="2"/>
              </a:rPr>
              <a:t>z</a:t>
            </a:r>
            <a:r>
              <a:rPr lang="ru-RU" b="0">
                <a:sym typeface="Euclid Symbol" pitchFamily="18" charset="2"/>
              </a:rPr>
              <a:t>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  <a:endParaRPr lang="en-US" b="0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30000"/>
              </a:spcBef>
            </a:pPr>
            <a:r>
              <a:rPr lang="ru-RU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6</a:t>
            </a:r>
            <a:r>
              <a:rPr lang="en-US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.</a:t>
            </a:r>
            <a:r>
              <a:rPr lang="ru-RU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z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</a:t>
            </a:r>
            <a:r>
              <a:rPr lang="en-US" i="1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gamma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(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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)</a:t>
            </a:r>
            <a:r>
              <a:rPr lang="ru-RU" b="0">
                <a:sym typeface="Symbol" pitchFamily="18" charset="2"/>
              </a:rPr>
              <a:t>	</a:t>
            </a:r>
            <a:r>
              <a:rPr lang="ru-RU">
                <a:solidFill>
                  <a:srgbClr val="FF0000"/>
                </a:solidFill>
                <a:sym typeface="Euclid Math One" pitchFamily="18" charset="2"/>
              </a:rPr>
              <a:t></a:t>
            </a:r>
            <a:r>
              <a:rPr lang="ru-RU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</a:t>
            </a:r>
            <a:r>
              <a:rPr lang="ru-RU" b="0">
                <a:sym typeface="Euclid Symbol" pitchFamily="18" charset="2"/>
              </a:rPr>
              <a:t></a:t>
            </a:r>
            <a:r>
              <a:rPr lang="en-US" b="0">
                <a:sym typeface="Symbol" pitchFamily="18" charset="2"/>
              </a:rPr>
              <a:t>z</a:t>
            </a:r>
            <a:r>
              <a:rPr lang="ru-RU" b="0">
                <a:sym typeface="Euclid Symbol" pitchFamily="18" charset="2"/>
              </a:rPr>
              <a:t></a:t>
            </a:r>
            <a:r>
              <a:rPr lang="ru-RU" b="0">
                <a:sym typeface="Symbol" pitchFamily="18" charset="2"/>
              </a:rPr>
              <a:t>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  <a:endParaRPr lang="en-US" b="0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30000"/>
              </a:spcBef>
            </a:pPr>
            <a:r>
              <a:rPr lang="ru-RU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7</a:t>
            </a:r>
            <a:r>
              <a:rPr lang="en-US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.</a:t>
            </a:r>
            <a:r>
              <a:rPr lang="ru-RU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z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</a:t>
            </a:r>
            <a:r>
              <a:rPr lang="en-US" i="1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gamma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(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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)</a:t>
            </a:r>
            <a:r>
              <a:rPr lang="ru-RU" b="0">
                <a:sym typeface="Symbol" pitchFamily="18" charset="2"/>
              </a:rPr>
              <a:t>	</a:t>
            </a:r>
            <a:r>
              <a:rPr lang="ru-RU">
                <a:solidFill>
                  <a:srgbClr val="FF0000"/>
                </a:solidFill>
                <a:sym typeface="Euclid Math One" pitchFamily="18" charset="2"/>
              </a:rPr>
              <a:t>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(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</a:t>
            </a:r>
            <a:r>
              <a:rPr lang="en-US" b="0">
                <a:sym typeface="Symbol" pitchFamily="18" charset="2"/>
              </a:rPr>
              <a:t>,r)</a:t>
            </a:r>
            <a:r>
              <a:rPr lang="ru-RU" b="0">
                <a:sym typeface="Euclid Symbol" pitchFamily="18" charset="2"/>
              </a:rPr>
              <a:t></a:t>
            </a:r>
            <a:r>
              <a:rPr lang="en-US" b="0">
                <a:sym typeface="Symbol" pitchFamily="18" charset="2"/>
              </a:rPr>
              <a:t>z</a:t>
            </a:r>
            <a:r>
              <a:rPr lang="ru-RU" b="0">
                <a:sym typeface="Euclid Symbol" pitchFamily="18" charset="2"/>
              </a:rPr>
              <a:t></a:t>
            </a:r>
            <a:r>
              <a:rPr lang="ru-RU" b="0">
                <a:sym typeface="Symbol" pitchFamily="18" charset="2"/>
              </a:rPr>
              <a:t>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grpSp>
        <p:nvGrpSpPr>
          <p:cNvPr id="2697231" name="Group 1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97232" name="Text Box 16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97233" name="Group 1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97234" name="Group 1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97235" name="Rectangle 1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7236" name="Rectangle 2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7237" name="Rectangle 2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7238" name="Rectangle 2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723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9724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97241" name="Text Box 2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C076-7A41-4735-9A96-9AEECE69E737}" type="slidenum">
              <a:rPr lang="ru-RU"/>
              <a:pPr/>
              <a:t>11</a:t>
            </a:fld>
            <a:endParaRPr lang="ru-RU"/>
          </a:p>
        </p:txBody>
      </p:sp>
      <p:sp>
        <p:nvSpPr>
          <p:cNvPr id="2701314" name="Text Box 2"/>
          <p:cNvSpPr txBox="1">
            <a:spLocks noChangeArrowheads="1"/>
          </p:cNvSpPr>
          <p:nvPr/>
        </p:nvSpPr>
        <p:spPr bwMode="auto">
          <a:xfrm>
            <a:off x="574675" y="1508125"/>
            <a:ext cx="7708900" cy="19208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i="1">
                <a:latin typeface="Times New Roman" pitchFamily="18" charset="0"/>
              </a:rPr>
              <a:t>safe by</a:t>
            </a:r>
            <a:r>
              <a:rPr lang="en-US" sz="8000"/>
              <a:t> </a:t>
            </a:r>
            <a:r>
              <a:rPr lang="ru-RU" sz="8000"/>
              <a:t>и</a:t>
            </a:r>
            <a:r>
              <a:rPr lang="en-US" sz="8000"/>
              <a:t> </a:t>
            </a:r>
            <a:r>
              <a:rPr lang="en-US" sz="8000" i="1">
                <a:latin typeface="Times New Roman" pitchFamily="18" charset="0"/>
              </a:rPr>
              <a:t>safe in</a:t>
            </a:r>
            <a:endParaRPr lang="ru-RU" sz="8000" i="1">
              <a:latin typeface="Times New Roman" pitchFamily="18" charset="0"/>
            </a:endParaRPr>
          </a:p>
        </p:txBody>
      </p:sp>
      <p:grpSp>
        <p:nvGrpSpPr>
          <p:cNvPr id="2701315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01316" name="Text Box 4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01317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01318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01319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1320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132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1322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132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0132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01325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46AE-65CC-4CFB-9AAE-89FAB1B1FB88}" type="slidenum">
              <a:rPr lang="ru-RU"/>
              <a:pPr/>
              <a:t>12</a:t>
            </a:fld>
            <a:endParaRPr lang="ru-RU"/>
          </a:p>
        </p:txBody>
      </p:sp>
      <p:sp>
        <p:nvSpPr>
          <p:cNvPr id="2703362" name="Text Box 2"/>
          <p:cNvSpPr txBox="1">
            <a:spLocks noChangeArrowheads="1"/>
          </p:cNvSpPr>
          <p:nvPr/>
        </p:nvSpPr>
        <p:spPr bwMode="auto">
          <a:xfrm>
            <a:off x="431800" y="1677988"/>
            <a:ext cx="6011863" cy="41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семантике отношения </a:t>
            </a:r>
            <a:r>
              <a:rPr lang="en-US" altLang="zh-TW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ioco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стимул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?x 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посылается в реализацию (нажимается кнопка </a:t>
            </a:r>
            <a:r>
              <a:rPr lang="en-US" altLang="zh-TW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“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{?x}</a:t>
            </a:r>
            <a:r>
              <a:rPr lang="en-US" altLang="zh-TW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”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), если трасса в спецификации продолжается стимулом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?x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независимо от того, продолжается трасса блокировкой стимула (</a:t>
            </a:r>
            <a:r>
              <a:rPr lang="en-US" altLang="zh-TW">
                <a:solidFill>
                  <a:srgbClr val="000000"/>
                </a:solidFill>
                <a:latin typeface="Euclid Fraktur" pitchFamily="66" charset="0"/>
                <a:ea typeface="新細明體" pitchFamily="18" charset="-120"/>
              </a:rPr>
              <a:t>Q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-отказ)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{?x}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или нет.</a:t>
            </a:r>
          </a:p>
          <a:p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Безопасная реализация в этой ситуации должна принимать стимул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?x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то есть в ней трасса должна продолжаться стимулом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?x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но не должна продолжаться его блокировкой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{?x}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так как этот отказ не наблюдаем.</a:t>
            </a:r>
            <a:endParaRPr lang="ru-RU" altLang="zh-TW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0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77800" y="673100"/>
            <a:ext cx="8774113" cy="668338"/>
          </a:xfrm>
          <a:noFill/>
          <a:ln/>
        </p:spPr>
        <p:txBody>
          <a:bodyPr wrap="none" tIns="90000" bIns="90000">
            <a:spAutoFit/>
          </a:bodyPr>
          <a:lstStyle/>
          <a:p>
            <a:r>
              <a:rPr lang="ru-RU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Почему</a:t>
            </a:r>
            <a:r>
              <a:rPr lang="ru-RU" sz="3200"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</a:rPr>
              <a:t> </a:t>
            </a:r>
            <a:r>
              <a:rPr lang="en-US" sz="32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safe by</a:t>
            </a:r>
            <a:r>
              <a:rPr lang="ru-RU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20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 </a:t>
            </a:r>
            <a:r>
              <a:rPr lang="en-US" sz="32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safe in</a:t>
            </a:r>
            <a:r>
              <a:rPr lang="ru-RU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, если есть 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Euclid Fraktur" pitchFamily="66" charset="0"/>
              </a:rPr>
              <a:t>Q</a:t>
            </a:r>
            <a:r>
              <a:rPr lang="ru-RU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-кнопки?</a:t>
            </a:r>
          </a:p>
        </p:txBody>
      </p:sp>
      <p:sp>
        <p:nvSpPr>
          <p:cNvPr id="2703364" name="Rectangle 4"/>
          <p:cNvSpPr>
            <a:spLocks noChangeArrowheads="1"/>
          </p:cNvSpPr>
          <p:nvPr/>
        </p:nvSpPr>
        <p:spPr bwMode="auto">
          <a:xfrm>
            <a:off x="6624638" y="2001838"/>
            <a:ext cx="2339975" cy="1116012"/>
          </a:xfrm>
          <a:prstGeom prst="rect">
            <a:avLst/>
          </a:prstGeom>
          <a:solidFill>
            <a:srgbClr val="F3EFD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l"/>
            <a:r>
              <a:rPr lang="en-US">
                <a:sym typeface="Symbol" pitchFamily="18" charset="2"/>
              </a:rPr>
              <a:t></a:t>
            </a:r>
            <a:endParaRPr lang="ru-RU"/>
          </a:p>
        </p:txBody>
      </p:sp>
      <p:sp>
        <p:nvSpPr>
          <p:cNvPr id="2703365" name="Oval 5"/>
          <p:cNvSpPr>
            <a:spLocks noChangeArrowheads="1"/>
          </p:cNvSpPr>
          <p:nvPr/>
        </p:nvSpPr>
        <p:spPr bwMode="auto">
          <a:xfrm>
            <a:off x="7146925" y="2484438"/>
            <a:ext cx="139700" cy="119062"/>
          </a:xfrm>
          <a:prstGeom prst="ellipse">
            <a:avLst/>
          </a:prstGeom>
          <a:solidFill>
            <a:srgbClr val="FFFF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03366" name="Oval 6"/>
          <p:cNvSpPr>
            <a:spLocks noChangeArrowheads="1"/>
          </p:cNvSpPr>
          <p:nvPr/>
        </p:nvSpPr>
        <p:spPr bwMode="auto">
          <a:xfrm>
            <a:off x="7921625" y="2482850"/>
            <a:ext cx="141288" cy="120650"/>
          </a:xfrm>
          <a:prstGeom prst="ellipse">
            <a:avLst/>
          </a:prstGeom>
          <a:solidFill>
            <a:schemeClr val="tx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703367" name="AutoShape 7"/>
          <p:cNvCxnSpPr>
            <a:cxnSpLocks noChangeShapeType="1"/>
            <a:stCxn id="2703365" idx="6"/>
            <a:endCxn id="2703366" idx="2"/>
          </p:cNvCxnSpPr>
          <p:nvPr/>
        </p:nvCxnSpPr>
        <p:spPr bwMode="auto">
          <a:xfrm flipV="1">
            <a:off x="7299325" y="2543175"/>
            <a:ext cx="622300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703368" name="Text Box 8"/>
          <p:cNvSpPr txBox="1">
            <a:spLocks noChangeArrowheads="1"/>
          </p:cNvSpPr>
          <p:nvPr/>
        </p:nvSpPr>
        <p:spPr bwMode="auto">
          <a:xfrm>
            <a:off x="7443788" y="2254250"/>
            <a:ext cx="33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0" rIns="1800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0">
                <a:ea typeface="新細明體" pitchFamily="18" charset="-120"/>
              </a:rPr>
              <a:t>?x</a:t>
            </a:r>
            <a:endParaRPr lang="ru-RU" sz="2000">
              <a:latin typeface="Arial" charset="0"/>
            </a:endParaRPr>
          </a:p>
        </p:txBody>
      </p:sp>
      <p:cxnSp>
        <p:nvCxnSpPr>
          <p:cNvPr id="2703369" name="AutoShape 9"/>
          <p:cNvCxnSpPr>
            <a:cxnSpLocks noChangeShapeType="1"/>
            <a:stCxn id="2703365" idx="4"/>
            <a:endCxn id="2703366" idx="3"/>
          </p:cNvCxnSpPr>
          <p:nvPr/>
        </p:nvCxnSpPr>
        <p:spPr bwMode="auto">
          <a:xfrm rot="5400000" flipH="1" flipV="1">
            <a:off x="7564438" y="2238375"/>
            <a:ext cx="30162" cy="725488"/>
          </a:xfrm>
          <a:prstGeom prst="curvedConnector3">
            <a:avLst>
              <a:gd name="adj1" fmla="val -715792"/>
            </a:avLst>
          </a:prstGeom>
          <a:noFill/>
          <a:ln w="19050">
            <a:solidFill>
              <a:srgbClr val="008000"/>
            </a:solidFill>
            <a:round/>
            <a:headEnd/>
            <a:tailEnd type="triangle" w="med" len="lg"/>
          </a:ln>
        </p:spPr>
      </p:cxnSp>
      <p:cxnSp>
        <p:nvCxnSpPr>
          <p:cNvPr id="2703370" name="AutoShape 10"/>
          <p:cNvCxnSpPr>
            <a:cxnSpLocks noChangeShapeType="1"/>
            <a:stCxn id="2703366" idx="4"/>
            <a:endCxn id="2703366" idx="6"/>
          </p:cNvCxnSpPr>
          <p:nvPr/>
        </p:nvCxnSpPr>
        <p:spPr bwMode="auto">
          <a:xfrm rot="5400000" flipH="1" flipV="1">
            <a:off x="7997825" y="2538413"/>
            <a:ext cx="60325" cy="69850"/>
          </a:xfrm>
          <a:prstGeom prst="curvedConnector4">
            <a:avLst>
              <a:gd name="adj1" fmla="val -378949"/>
              <a:gd name="adj2" fmla="val 425000"/>
            </a:avLst>
          </a:prstGeom>
          <a:noFill/>
          <a:ln w="19050">
            <a:solidFill>
              <a:srgbClr val="0000FF"/>
            </a:solidFill>
            <a:round/>
            <a:headEnd/>
            <a:tailEnd type="triangle" w="med" len="lg"/>
          </a:ln>
        </p:spPr>
      </p:cxnSp>
      <p:sp>
        <p:nvSpPr>
          <p:cNvPr id="2703371" name="Text Box 11"/>
          <p:cNvSpPr txBox="1">
            <a:spLocks noChangeArrowheads="1"/>
          </p:cNvSpPr>
          <p:nvPr/>
        </p:nvSpPr>
        <p:spPr bwMode="auto">
          <a:xfrm>
            <a:off x="8320088" y="2506663"/>
            <a:ext cx="644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0" rIns="1800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0">
                <a:ea typeface="新細明體" pitchFamily="18" charset="-120"/>
              </a:rPr>
              <a:t>{?x}</a:t>
            </a:r>
            <a:endParaRPr lang="ru-RU" sz="2000">
              <a:latin typeface="Arial" charset="0"/>
            </a:endParaRPr>
          </a:p>
        </p:txBody>
      </p:sp>
      <p:sp>
        <p:nvSpPr>
          <p:cNvPr id="2703372" name="Rectangle 12"/>
          <p:cNvSpPr>
            <a:spLocks noChangeArrowheads="1"/>
          </p:cNvSpPr>
          <p:nvPr/>
        </p:nvSpPr>
        <p:spPr bwMode="auto">
          <a:xfrm>
            <a:off x="6624638" y="4125913"/>
            <a:ext cx="2339975" cy="1152525"/>
          </a:xfrm>
          <a:prstGeom prst="rect">
            <a:avLst/>
          </a:prstGeom>
          <a:solidFill>
            <a:srgbClr val="F3EFD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l"/>
            <a:r>
              <a:rPr lang="en-US">
                <a:sym typeface="Symbol" pitchFamily="18" charset="2"/>
              </a:rPr>
              <a:t></a:t>
            </a:r>
          </a:p>
        </p:txBody>
      </p:sp>
      <p:sp>
        <p:nvSpPr>
          <p:cNvPr id="2703373" name="Oval 13"/>
          <p:cNvSpPr>
            <a:spLocks noChangeArrowheads="1"/>
          </p:cNvSpPr>
          <p:nvPr/>
        </p:nvSpPr>
        <p:spPr bwMode="auto">
          <a:xfrm>
            <a:off x="7146925" y="4572000"/>
            <a:ext cx="139700" cy="119063"/>
          </a:xfrm>
          <a:prstGeom prst="ellipse">
            <a:avLst/>
          </a:prstGeom>
          <a:solidFill>
            <a:srgbClr val="FFFF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03374" name="Oval 14"/>
          <p:cNvSpPr>
            <a:spLocks noChangeArrowheads="1"/>
          </p:cNvSpPr>
          <p:nvPr/>
        </p:nvSpPr>
        <p:spPr bwMode="auto">
          <a:xfrm>
            <a:off x="7921625" y="4570413"/>
            <a:ext cx="141288" cy="120650"/>
          </a:xfrm>
          <a:prstGeom prst="ellipse">
            <a:avLst/>
          </a:prstGeom>
          <a:solidFill>
            <a:schemeClr val="tx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703375" name="AutoShape 15"/>
          <p:cNvCxnSpPr>
            <a:cxnSpLocks noChangeShapeType="1"/>
            <a:stCxn id="2703373" idx="6"/>
            <a:endCxn id="2703374" idx="2"/>
          </p:cNvCxnSpPr>
          <p:nvPr/>
        </p:nvCxnSpPr>
        <p:spPr bwMode="auto">
          <a:xfrm flipV="1">
            <a:off x="7299325" y="4630738"/>
            <a:ext cx="622300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703376" name="Text Box 16"/>
          <p:cNvSpPr txBox="1">
            <a:spLocks noChangeArrowheads="1"/>
          </p:cNvSpPr>
          <p:nvPr/>
        </p:nvSpPr>
        <p:spPr bwMode="auto">
          <a:xfrm>
            <a:off x="7443788" y="4341813"/>
            <a:ext cx="33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0" rIns="1800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0">
                <a:ea typeface="新細明體" pitchFamily="18" charset="-120"/>
              </a:rPr>
              <a:t>?x</a:t>
            </a:r>
            <a:endParaRPr lang="ru-RU" sz="2000">
              <a:latin typeface="Arial" charset="0"/>
            </a:endParaRPr>
          </a:p>
        </p:txBody>
      </p:sp>
      <p:cxnSp>
        <p:nvCxnSpPr>
          <p:cNvPr id="2703377" name="AutoShape 17"/>
          <p:cNvCxnSpPr>
            <a:cxnSpLocks noChangeShapeType="1"/>
            <a:stCxn id="2703373" idx="4"/>
            <a:endCxn id="2703374" idx="3"/>
          </p:cNvCxnSpPr>
          <p:nvPr/>
        </p:nvCxnSpPr>
        <p:spPr bwMode="auto">
          <a:xfrm rot="5400000" flipH="1" flipV="1">
            <a:off x="7564437" y="4325938"/>
            <a:ext cx="30163" cy="725488"/>
          </a:xfrm>
          <a:prstGeom prst="curvedConnector3">
            <a:avLst>
              <a:gd name="adj1" fmla="val -715792"/>
            </a:avLst>
          </a:prstGeom>
          <a:noFill/>
          <a:ln w="19050">
            <a:solidFill>
              <a:srgbClr val="008000"/>
            </a:solidFill>
            <a:round/>
            <a:headEnd/>
            <a:tailEnd type="triangle" w="med" len="lg"/>
          </a:ln>
        </p:spPr>
      </p:cxnSp>
      <p:cxnSp>
        <p:nvCxnSpPr>
          <p:cNvPr id="2703378" name="AutoShape 18"/>
          <p:cNvCxnSpPr>
            <a:cxnSpLocks noChangeShapeType="1"/>
            <a:stCxn id="2703374" idx="4"/>
            <a:endCxn id="2703374" idx="6"/>
          </p:cNvCxnSpPr>
          <p:nvPr/>
        </p:nvCxnSpPr>
        <p:spPr bwMode="auto">
          <a:xfrm rot="5400000" flipH="1" flipV="1">
            <a:off x="7997825" y="4625976"/>
            <a:ext cx="60325" cy="69850"/>
          </a:xfrm>
          <a:prstGeom prst="curvedConnector4">
            <a:avLst>
              <a:gd name="adj1" fmla="val -378949"/>
              <a:gd name="adj2" fmla="val 425000"/>
            </a:avLst>
          </a:prstGeom>
          <a:noFill/>
          <a:ln w="19050">
            <a:solidFill>
              <a:srgbClr val="0000FF"/>
            </a:solidFill>
            <a:round/>
            <a:headEnd/>
            <a:tailEnd type="triangle" w="med" len="lg"/>
          </a:ln>
        </p:spPr>
      </p:cxnSp>
      <p:sp>
        <p:nvSpPr>
          <p:cNvPr id="2703379" name="Text Box 19"/>
          <p:cNvSpPr txBox="1">
            <a:spLocks noChangeArrowheads="1"/>
          </p:cNvSpPr>
          <p:nvPr/>
        </p:nvSpPr>
        <p:spPr bwMode="auto">
          <a:xfrm>
            <a:off x="8320088" y="4594225"/>
            <a:ext cx="644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0" rIns="1800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0">
                <a:ea typeface="新細明體" pitchFamily="18" charset="-120"/>
              </a:rPr>
              <a:t>{?x}</a:t>
            </a:r>
            <a:endParaRPr lang="ru-RU" sz="2000">
              <a:latin typeface="Arial" charset="0"/>
            </a:endParaRPr>
          </a:p>
        </p:txBody>
      </p:sp>
      <p:sp>
        <p:nvSpPr>
          <p:cNvPr id="2703380" name="Line 20"/>
          <p:cNvSpPr>
            <a:spLocks noChangeShapeType="1"/>
          </p:cNvSpPr>
          <p:nvPr/>
        </p:nvSpPr>
        <p:spPr bwMode="auto">
          <a:xfrm>
            <a:off x="7380288" y="4773613"/>
            <a:ext cx="360362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703381" name="Line 21"/>
          <p:cNvSpPr>
            <a:spLocks noChangeShapeType="1"/>
          </p:cNvSpPr>
          <p:nvPr/>
        </p:nvSpPr>
        <p:spPr bwMode="auto">
          <a:xfrm flipV="1">
            <a:off x="7451725" y="4773613"/>
            <a:ext cx="215900" cy="323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703384" name="Text Box 24"/>
          <p:cNvSpPr txBox="1">
            <a:spLocks noChangeArrowheads="1"/>
          </p:cNvSpPr>
          <p:nvPr/>
        </p:nvSpPr>
        <p:spPr bwMode="auto">
          <a:xfrm>
            <a:off x="71438" y="52133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grpSp>
        <p:nvGrpSpPr>
          <p:cNvPr id="2703397" name="Group 3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03398" name="Text Box 38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03399" name="Group 39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03400" name="Group 40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03401" name="Rectangle 4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3402" name="Rectangle 42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3403" name="Rectangle 43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3404" name="Rectangle 4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3405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03406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03407" name="Text Box 47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0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0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80" grpId="0" animBg="1"/>
      <p:bldP spid="27033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05C0-7265-4B6F-8F98-7C65079A3F3E}" type="slidenum">
              <a:rPr lang="ru-RU"/>
              <a:pPr/>
              <a:t>13</a:t>
            </a:fld>
            <a:endParaRPr lang="ru-RU"/>
          </a:p>
        </p:txBody>
      </p:sp>
      <p:sp>
        <p:nvSpPr>
          <p:cNvPr id="2705410" name="Text Box 2"/>
          <p:cNvSpPr txBox="1">
            <a:spLocks noChangeArrowheads="1"/>
          </p:cNvSpPr>
          <p:nvPr/>
        </p:nvSpPr>
        <p:spPr bwMode="auto">
          <a:xfrm>
            <a:off x="431800" y="1863725"/>
            <a:ext cx="62642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US" altLang="zh-TW">
                <a:solidFill>
                  <a:srgbClr val="000000"/>
                </a:solidFill>
                <a:latin typeface="Euclid Fraktur" pitchFamily="66" charset="0"/>
                <a:ea typeface="新細明體" pitchFamily="18" charset="-120"/>
              </a:rPr>
              <a:t>R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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>
                <a:solidFill>
                  <a:srgbClr val="000000"/>
                </a:solidFill>
                <a:latin typeface="Euclid Fraktur" pitchFamily="66" charset="0"/>
                <a:ea typeface="新細明體" pitchFamily="18" charset="-120"/>
              </a:rPr>
              <a:t>Q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={{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a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b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},{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b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c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}}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zh-TW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05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363" y="492125"/>
            <a:ext cx="8918575" cy="668338"/>
          </a:xfrm>
          <a:noFill/>
          <a:ln/>
        </p:spPr>
        <p:txBody>
          <a:bodyPr wrap="none" tIns="90000" bIns="90000">
            <a:spAutoFit/>
          </a:bodyPr>
          <a:lstStyle/>
          <a:p>
            <a:r>
              <a:rPr lang="ru-RU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Почему</a:t>
            </a:r>
            <a:r>
              <a:rPr lang="ru-RU" sz="3200"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</a:rPr>
              <a:t> </a:t>
            </a:r>
            <a:r>
              <a:rPr lang="en-US" sz="32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safe by</a:t>
            </a:r>
            <a:r>
              <a:rPr lang="ru-RU" sz="3200"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</a:rPr>
              <a:t> </a:t>
            </a:r>
            <a:r>
              <a:rPr lang="ru-RU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определяется неоднозначно?</a:t>
            </a:r>
          </a:p>
        </p:txBody>
      </p:sp>
      <p:sp>
        <p:nvSpPr>
          <p:cNvPr id="2705412" name="Rectangle 4"/>
          <p:cNvSpPr>
            <a:spLocks noChangeArrowheads="1"/>
          </p:cNvSpPr>
          <p:nvPr/>
        </p:nvSpPr>
        <p:spPr bwMode="auto">
          <a:xfrm>
            <a:off x="5508625" y="1520825"/>
            <a:ext cx="1800225" cy="755650"/>
          </a:xfrm>
          <a:prstGeom prst="rect">
            <a:avLst/>
          </a:prstGeom>
          <a:solidFill>
            <a:srgbClr val="F3EFD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l"/>
            <a:r>
              <a:rPr lang="en-US">
                <a:sym typeface="Symbol" pitchFamily="18" charset="2"/>
              </a:rPr>
              <a:t></a:t>
            </a:r>
            <a:endParaRPr lang="ru-RU" b="0"/>
          </a:p>
        </p:txBody>
      </p:sp>
      <p:sp>
        <p:nvSpPr>
          <p:cNvPr id="2705413" name="Oval 5"/>
          <p:cNvSpPr>
            <a:spLocks noChangeArrowheads="1"/>
          </p:cNvSpPr>
          <p:nvPr/>
        </p:nvSpPr>
        <p:spPr bwMode="auto">
          <a:xfrm>
            <a:off x="6030913" y="1930400"/>
            <a:ext cx="120650" cy="119063"/>
          </a:xfrm>
          <a:prstGeom prst="ellipse">
            <a:avLst/>
          </a:prstGeom>
          <a:solidFill>
            <a:srgbClr val="FFFF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05414" name="Oval 6"/>
          <p:cNvSpPr>
            <a:spLocks noChangeArrowheads="1"/>
          </p:cNvSpPr>
          <p:nvPr/>
        </p:nvSpPr>
        <p:spPr bwMode="auto">
          <a:xfrm>
            <a:off x="6791325" y="1927225"/>
            <a:ext cx="122238" cy="120650"/>
          </a:xfrm>
          <a:prstGeom prst="ellipse">
            <a:avLst/>
          </a:prstGeom>
          <a:solidFill>
            <a:schemeClr val="tx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705415" name="AutoShape 7"/>
          <p:cNvCxnSpPr>
            <a:cxnSpLocks noChangeShapeType="1"/>
            <a:stCxn id="2705413" idx="6"/>
            <a:endCxn id="2705414" idx="2"/>
          </p:cNvCxnSpPr>
          <p:nvPr/>
        </p:nvCxnSpPr>
        <p:spPr bwMode="auto">
          <a:xfrm flipV="1">
            <a:off x="6164263" y="1987550"/>
            <a:ext cx="627062" cy="317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705416" name="Text Box 8"/>
          <p:cNvSpPr txBox="1">
            <a:spLocks noChangeArrowheads="1"/>
          </p:cNvSpPr>
          <p:nvPr/>
        </p:nvSpPr>
        <p:spPr bwMode="auto">
          <a:xfrm>
            <a:off x="6337300" y="1700213"/>
            <a:ext cx="18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0" rIns="1800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0">
                <a:ea typeface="新細明體" pitchFamily="18" charset="-120"/>
              </a:rPr>
              <a:t>b</a:t>
            </a:r>
            <a:endParaRPr lang="ru-RU" sz="2000">
              <a:latin typeface="Arial" charset="0"/>
            </a:endParaRPr>
          </a:p>
        </p:txBody>
      </p:sp>
      <p:sp>
        <p:nvSpPr>
          <p:cNvPr id="2705417" name="Text Box 9"/>
          <p:cNvSpPr txBox="1">
            <a:spLocks noChangeArrowheads="1"/>
          </p:cNvSpPr>
          <p:nvPr/>
        </p:nvSpPr>
        <p:spPr bwMode="auto">
          <a:xfrm>
            <a:off x="431800" y="2373313"/>
            <a:ext cx="817245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Возможны три типа отношения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safe by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зависимости от того, какие кнопки считаются безопасными в самом начале:</a:t>
            </a:r>
            <a:r>
              <a:rPr lang="en-US" altLang="zh-TW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/>
            </a:r>
            <a:br>
              <a:rPr lang="en-US" altLang="zh-TW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</a:b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1) только “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{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a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b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}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”, 2) только “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{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b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c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}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”, 3) обе. </a:t>
            </a:r>
            <a:endParaRPr lang="ru-RU" altLang="zh-TW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05418" name="Text Box 10"/>
          <p:cNvSpPr txBox="1">
            <a:spLocks noChangeArrowheads="1"/>
          </p:cNvSpPr>
          <p:nvPr/>
        </p:nvSpPr>
        <p:spPr bwMode="auto">
          <a:xfrm>
            <a:off x="431800" y="3617913"/>
            <a:ext cx="81724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Реализация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cs typeface="Times New Roman" pitchFamily="18" charset="0"/>
              </a:rPr>
              <a:t>I </a:t>
            </a:r>
            <a:r>
              <a:rPr lang="ru-RU" altLang="zh-TW" b="0" i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безопасна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если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1)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 b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I 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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 a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I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2)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 b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I 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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 c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I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3)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 b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I 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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 a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I 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&amp;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 c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I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altLang="zh-TW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05419" name="Text Box 11"/>
          <p:cNvSpPr txBox="1">
            <a:spLocks noChangeArrowheads="1"/>
          </p:cNvSpPr>
          <p:nvPr/>
        </p:nvSpPr>
        <p:spPr bwMode="auto">
          <a:xfrm>
            <a:off x="431800" y="5219700"/>
            <a:ext cx="81724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altLang="zh-TW" b="0" i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конформна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если:</a:t>
            </a:r>
            <a:endParaRPr lang="ru-RU" altLang="zh-TW" b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cs typeface="Courier New" pitchFamily="49" charset="0"/>
              </a:rPr>
              <a:t> b</a:t>
            </a:r>
            <a:r>
              <a:rPr lang="en-US" altLang="zh-TW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cs typeface="Courier New" pitchFamily="49" charset="0"/>
              </a:rPr>
              <a:t>I </a:t>
            </a:r>
            <a:r>
              <a:rPr lang="ru-RU" altLang="zh-TW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&amp;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cs typeface="Courier New" pitchFamily="49" charset="0"/>
              </a:rPr>
              <a:t> a</a:t>
            </a:r>
            <a:r>
              <a:rPr lang="en-US" altLang="zh-TW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Symbol" pitchFamily="18" charset="2"/>
              </a:rPr>
              <a:t>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cs typeface="Courier New" pitchFamily="49" charset="0"/>
              </a:rPr>
              <a:t>I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2)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 b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I 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&amp;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 c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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I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3)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 b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I 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&amp;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 a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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I 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&amp;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 c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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I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altLang="zh-TW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05420" name="Oval 12"/>
          <p:cNvSpPr>
            <a:spLocks noChangeArrowheads="1"/>
          </p:cNvSpPr>
          <p:nvPr/>
        </p:nvSpPr>
        <p:spPr bwMode="auto">
          <a:xfrm>
            <a:off x="1636713" y="4510088"/>
            <a:ext cx="120650" cy="119062"/>
          </a:xfrm>
          <a:prstGeom prst="ellipse">
            <a:avLst/>
          </a:prstGeom>
          <a:solidFill>
            <a:srgbClr val="FFFF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05421" name="Oval 13"/>
          <p:cNvSpPr>
            <a:spLocks noChangeArrowheads="1"/>
          </p:cNvSpPr>
          <p:nvPr/>
        </p:nvSpPr>
        <p:spPr bwMode="auto">
          <a:xfrm>
            <a:off x="2397125" y="4506913"/>
            <a:ext cx="122238" cy="12065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705422" name="AutoShape 14"/>
          <p:cNvCxnSpPr>
            <a:cxnSpLocks noChangeShapeType="1"/>
            <a:stCxn id="2705420" idx="6"/>
            <a:endCxn id="2705421" idx="2"/>
          </p:cNvCxnSpPr>
          <p:nvPr/>
        </p:nvCxnSpPr>
        <p:spPr bwMode="auto">
          <a:xfrm flipV="1">
            <a:off x="1770063" y="4567238"/>
            <a:ext cx="627062" cy="317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705423" name="Text Box 15"/>
          <p:cNvSpPr txBox="1">
            <a:spLocks noChangeArrowheads="1"/>
          </p:cNvSpPr>
          <p:nvPr/>
        </p:nvSpPr>
        <p:spPr bwMode="auto">
          <a:xfrm>
            <a:off x="1954213" y="4408488"/>
            <a:ext cx="1873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0" rIns="1800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0">
                <a:ea typeface="新細明體" pitchFamily="18" charset="-120"/>
              </a:rPr>
              <a:t>b</a:t>
            </a:r>
            <a:endParaRPr lang="ru-RU" sz="2000">
              <a:latin typeface="Arial" charset="0"/>
            </a:endParaRPr>
          </a:p>
        </p:txBody>
      </p:sp>
      <p:sp>
        <p:nvSpPr>
          <p:cNvPr id="2705424" name="Oval 16"/>
          <p:cNvSpPr>
            <a:spLocks noChangeArrowheads="1"/>
          </p:cNvSpPr>
          <p:nvPr/>
        </p:nvSpPr>
        <p:spPr bwMode="auto">
          <a:xfrm>
            <a:off x="844550" y="4516438"/>
            <a:ext cx="122238" cy="1206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705425" name="AutoShape 17"/>
          <p:cNvCxnSpPr>
            <a:cxnSpLocks noChangeShapeType="1"/>
            <a:stCxn id="2705420" idx="2"/>
            <a:endCxn id="2705424" idx="6"/>
          </p:cNvCxnSpPr>
          <p:nvPr/>
        </p:nvCxnSpPr>
        <p:spPr bwMode="auto">
          <a:xfrm flipH="1">
            <a:off x="966788" y="4570413"/>
            <a:ext cx="657225" cy="635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2705426" name="Text Box 18"/>
          <p:cNvSpPr txBox="1">
            <a:spLocks noChangeArrowheads="1"/>
          </p:cNvSpPr>
          <p:nvPr/>
        </p:nvSpPr>
        <p:spPr bwMode="auto">
          <a:xfrm>
            <a:off x="1233488" y="4391025"/>
            <a:ext cx="1873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0" rIns="1800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0">
                <a:ea typeface="新細明體" pitchFamily="18" charset="-120"/>
              </a:rPr>
              <a:t>a</a:t>
            </a:r>
            <a:endParaRPr lang="ru-RU" sz="2000">
              <a:latin typeface="Arial" charset="0"/>
            </a:endParaRPr>
          </a:p>
        </p:txBody>
      </p:sp>
      <p:sp>
        <p:nvSpPr>
          <p:cNvPr id="2705427" name="Oval 19"/>
          <p:cNvSpPr>
            <a:spLocks noChangeArrowheads="1"/>
          </p:cNvSpPr>
          <p:nvPr/>
        </p:nvSpPr>
        <p:spPr bwMode="auto">
          <a:xfrm>
            <a:off x="2379663" y="4984750"/>
            <a:ext cx="122237" cy="120650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705428" name="AutoShape 20"/>
          <p:cNvCxnSpPr>
            <a:cxnSpLocks noChangeShapeType="1"/>
            <a:stCxn id="2705420" idx="4"/>
            <a:endCxn id="2705427" idx="2"/>
          </p:cNvCxnSpPr>
          <p:nvPr/>
        </p:nvCxnSpPr>
        <p:spPr bwMode="auto">
          <a:xfrm rot="16200000" flipH="1">
            <a:off x="1836738" y="4502150"/>
            <a:ext cx="403225" cy="682625"/>
          </a:xfrm>
          <a:prstGeom prst="curvedConnector2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lg"/>
          </a:ln>
        </p:spPr>
      </p:cxnSp>
      <p:sp>
        <p:nvSpPr>
          <p:cNvPr id="2705429" name="Text Box 21"/>
          <p:cNvSpPr txBox="1">
            <a:spLocks noChangeArrowheads="1"/>
          </p:cNvSpPr>
          <p:nvPr/>
        </p:nvSpPr>
        <p:spPr bwMode="auto">
          <a:xfrm>
            <a:off x="1881188" y="4787900"/>
            <a:ext cx="1873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0" rIns="1800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0">
                <a:ea typeface="新細明體" pitchFamily="18" charset="-120"/>
              </a:rPr>
              <a:t>c</a:t>
            </a:r>
            <a:endParaRPr lang="ru-RU" sz="2000">
              <a:latin typeface="Arial" charset="0"/>
            </a:endParaRPr>
          </a:p>
        </p:txBody>
      </p:sp>
      <p:sp>
        <p:nvSpPr>
          <p:cNvPr id="2705430" name="Oval 22"/>
          <p:cNvSpPr>
            <a:spLocks noChangeArrowheads="1"/>
          </p:cNvSpPr>
          <p:nvPr/>
        </p:nvSpPr>
        <p:spPr bwMode="auto">
          <a:xfrm>
            <a:off x="6821488" y="4510088"/>
            <a:ext cx="120650" cy="119062"/>
          </a:xfrm>
          <a:prstGeom prst="ellipse">
            <a:avLst/>
          </a:prstGeom>
          <a:solidFill>
            <a:srgbClr val="FFFF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05431" name="Oval 23"/>
          <p:cNvSpPr>
            <a:spLocks noChangeArrowheads="1"/>
          </p:cNvSpPr>
          <p:nvPr/>
        </p:nvSpPr>
        <p:spPr bwMode="auto">
          <a:xfrm>
            <a:off x="7581900" y="4506913"/>
            <a:ext cx="122238" cy="12065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705432" name="AutoShape 24"/>
          <p:cNvCxnSpPr>
            <a:cxnSpLocks noChangeShapeType="1"/>
            <a:stCxn id="2705430" idx="6"/>
            <a:endCxn id="2705431" idx="2"/>
          </p:cNvCxnSpPr>
          <p:nvPr/>
        </p:nvCxnSpPr>
        <p:spPr bwMode="auto">
          <a:xfrm flipV="1">
            <a:off x="6954838" y="4567238"/>
            <a:ext cx="627062" cy="317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705433" name="Text Box 25"/>
          <p:cNvSpPr txBox="1">
            <a:spLocks noChangeArrowheads="1"/>
          </p:cNvSpPr>
          <p:nvPr/>
        </p:nvSpPr>
        <p:spPr bwMode="auto">
          <a:xfrm>
            <a:off x="7138988" y="4408488"/>
            <a:ext cx="1873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0" rIns="1800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0">
                <a:ea typeface="新細明體" pitchFamily="18" charset="-120"/>
              </a:rPr>
              <a:t>b</a:t>
            </a:r>
            <a:endParaRPr lang="ru-RU" sz="2000">
              <a:latin typeface="Arial" charset="0"/>
            </a:endParaRPr>
          </a:p>
        </p:txBody>
      </p:sp>
      <p:sp>
        <p:nvSpPr>
          <p:cNvPr id="2705434" name="Oval 26"/>
          <p:cNvSpPr>
            <a:spLocks noChangeArrowheads="1"/>
          </p:cNvSpPr>
          <p:nvPr/>
        </p:nvSpPr>
        <p:spPr bwMode="auto">
          <a:xfrm>
            <a:off x="6029325" y="4516438"/>
            <a:ext cx="122238" cy="1206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705435" name="AutoShape 27"/>
          <p:cNvCxnSpPr>
            <a:cxnSpLocks noChangeShapeType="1"/>
            <a:stCxn id="2705430" idx="2"/>
            <a:endCxn id="2705434" idx="6"/>
          </p:cNvCxnSpPr>
          <p:nvPr/>
        </p:nvCxnSpPr>
        <p:spPr bwMode="auto">
          <a:xfrm flipH="1">
            <a:off x="6151563" y="4570413"/>
            <a:ext cx="657225" cy="635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2705436" name="Text Box 28"/>
          <p:cNvSpPr txBox="1">
            <a:spLocks noChangeArrowheads="1"/>
          </p:cNvSpPr>
          <p:nvPr/>
        </p:nvSpPr>
        <p:spPr bwMode="auto">
          <a:xfrm>
            <a:off x="6418263" y="4391025"/>
            <a:ext cx="1873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0" rIns="1800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0">
                <a:ea typeface="新細明體" pitchFamily="18" charset="-120"/>
              </a:rPr>
              <a:t>a</a:t>
            </a:r>
            <a:endParaRPr lang="ru-RU" sz="2000">
              <a:latin typeface="Arial" charset="0"/>
            </a:endParaRPr>
          </a:p>
        </p:txBody>
      </p:sp>
      <p:sp>
        <p:nvSpPr>
          <p:cNvPr id="2705437" name="Oval 29"/>
          <p:cNvSpPr>
            <a:spLocks noChangeArrowheads="1"/>
          </p:cNvSpPr>
          <p:nvPr/>
        </p:nvSpPr>
        <p:spPr bwMode="auto">
          <a:xfrm>
            <a:off x="7564438" y="4984750"/>
            <a:ext cx="122237" cy="1206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705438" name="AutoShape 30"/>
          <p:cNvCxnSpPr>
            <a:cxnSpLocks noChangeShapeType="1"/>
            <a:stCxn id="2705430" idx="4"/>
            <a:endCxn id="2705437" idx="2"/>
          </p:cNvCxnSpPr>
          <p:nvPr/>
        </p:nvCxnSpPr>
        <p:spPr bwMode="auto">
          <a:xfrm rot="16200000" flipH="1">
            <a:off x="7021513" y="4502150"/>
            <a:ext cx="403225" cy="682625"/>
          </a:xfrm>
          <a:prstGeom prst="curvedConnector2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2705439" name="Text Box 31"/>
          <p:cNvSpPr txBox="1">
            <a:spLocks noChangeArrowheads="1"/>
          </p:cNvSpPr>
          <p:nvPr/>
        </p:nvSpPr>
        <p:spPr bwMode="auto">
          <a:xfrm>
            <a:off x="7065963" y="4787900"/>
            <a:ext cx="1873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0" rIns="1800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0">
                <a:ea typeface="新細明體" pitchFamily="18" charset="-120"/>
              </a:rPr>
              <a:t>c</a:t>
            </a:r>
            <a:endParaRPr lang="ru-RU" sz="2000">
              <a:latin typeface="Arial" charset="0"/>
            </a:endParaRPr>
          </a:p>
        </p:txBody>
      </p:sp>
      <p:sp>
        <p:nvSpPr>
          <p:cNvPr id="2705440" name="Oval 32"/>
          <p:cNvSpPr>
            <a:spLocks noChangeArrowheads="1"/>
          </p:cNvSpPr>
          <p:nvPr/>
        </p:nvSpPr>
        <p:spPr bwMode="auto">
          <a:xfrm>
            <a:off x="3959225" y="4516438"/>
            <a:ext cx="120650" cy="119062"/>
          </a:xfrm>
          <a:prstGeom prst="ellipse">
            <a:avLst/>
          </a:prstGeom>
          <a:solidFill>
            <a:srgbClr val="FFFF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05441" name="Oval 33"/>
          <p:cNvSpPr>
            <a:spLocks noChangeArrowheads="1"/>
          </p:cNvSpPr>
          <p:nvPr/>
        </p:nvSpPr>
        <p:spPr bwMode="auto">
          <a:xfrm>
            <a:off x="4719638" y="4513263"/>
            <a:ext cx="122237" cy="12065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705442" name="AutoShape 34"/>
          <p:cNvCxnSpPr>
            <a:cxnSpLocks noChangeShapeType="1"/>
            <a:stCxn id="2705440" idx="6"/>
            <a:endCxn id="2705441" idx="2"/>
          </p:cNvCxnSpPr>
          <p:nvPr/>
        </p:nvCxnSpPr>
        <p:spPr bwMode="auto">
          <a:xfrm flipV="1">
            <a:off x="4092575" y="4573588"/>
            <a:ext cx="627063" cy="317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705443" name="Text Box 35"/>
          <p:cNvSpPr txBox="1">
            <a:spLocks noChangeArrowheads="1"/>
          </p:cNvSpPr>
          <p:nvPr/>
        </p:nvSpPr>
        <p:spPr bwMode="auto">
          <a:xfrm>
            <a:off x="4276725" y="4414838"/>
            <a:ext cx="1873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0" rIns="1800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0">
                <a:ea typeface="新細明體" pitchFamily="18" charset="-120"/>
              </a:rPr>
              <a:t>b</a:t>
            </a:r>
            <a:endParaRPr lang="ru-RU" sz="2000">
              <a:latin typeface="Arial" charset="0"/>
            </a:endParaRPr>
          </a:p>
        </p:txBody>
      </p:sp>
      <p:sp>
        <p:nvSpPr>
          <p:cNvPr id="2705444" name="Oval 36"/>
          <p:cNvSpPr>
            <a:spLocks noChangeArrowheads="1"/>
          </p:cNvSpPr>
          <p:nvPr/>
        </p:nvSpPr>
        <p:spPr bwMode="auto">
          <a:xfrm>
            <a:off x="3167063" y="4522788"/>
            <a:ext cx="122237" cy="120650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705445" name="AutoShape 37"/>
          <p:cNvCxnSpPr>
            <a:cxnSpLocks noChangeShapeType="1"/>
            <a:stCxn id="2705440" idx="2"/>
            <a:endCxn id="2705444" idx="6"/>
          </p:cNvCxnSpPr>
          <p:nvPr/>
        </p:nvCxnSpPr>
        <p:spPr bwMode="auto">
          <a:xfrm flipH="1">
            <a:off x="3289300" y="4576763"/>
            <a:ext cx="657225" cy="635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lg"/>
          </a:ln>
        </p:spPr>
      </p:cxnSp>
      <p:sp>
        <p:nvSpPr>
          <p:cNvPr id="2705446" name="Text Box 38"/>
          <p:cNvSpPr txBox="1">
            <a:spLocks noChangeArrowheads="1"/>
          </p:cNvSpPr>
          <p:nvPr/>
        </p:nvSpPr>
        <p:spPr bwMode="auto">
          <a:xfrm>
            <a:off x="3556000" y="4397375"/>
            <a:ext cx="1873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0" rIns="1800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0">
                <a:ea typeface="新細明體" pitchFamily="18" charset="-120"/>
              </a:rPr>
              <a:t>a</a:t>
            </a:r>
            <a:endParaRPr lang="ru-RU" sz="2000">
              <a:latin typeface="Arial" charset="0"/>
            </a:endParaRPr>
          </a:p>
        </p:txBody>
      </p:sp>
      <p:sp>
        <p:nvSpPr>
          <p:cNvPr id="2705447" name="Oval 39"/>
          <p:cNvSpPr>
            <a:spLocks noChangeArrowheads="1"/>
          </p:cNvSpPr>
          <p:nvPr/>
        </p:nvSpPr>
        <p:spPr bwMode="auto">
          <a:xfrm>
            <a:off x="4702175" y="4991100"/>
            <a:ext cx="122238" cy="1206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705448" name="AutoShape 40"/>
          <p:cNvCxnSpPr>
            <a:cxnSpLocks noChangeShapeType="1"/>
            <a:stCxn id="2705440" idx="4"/>
            <a:endCxn id="2705447" idx="2"/>
          </p:cNvCxnSpPr>
          <p:nvPr/>
        </p:nvCxnSpPr>
        <p:spPr bwMode="auto">
          <a:xfrm rot="16200000" flipH="1">
            <a:off x="4159250" y="4508500"/>
            <a:ext cx="403225" cy="682625"/>
          </a:xfrm>
          <a:prstGeom prst="curvedConnector2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2705449" name="Text Box 41"/>
          <p:cNvSpPr txBox="1">
            <a:spLocks noChangeArrowheads="1"/>
          </p:cNvSpPr>
          <p:nvPr/>
        </p:nvSpPr>
        <p:spPr bwMode="auto">
          <a:xfrm>
            <a:off x="4203700" y="4794250"/>
            <a:ext cx="1873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0" rIns="1800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0">
                <a:ea typeface="新細明體" pitchFamily="18" charset="-120"/>
              </a:rPr>
              <a:t>c</a:t>
            </a:r>
            <a:endParaRPr lang="ru-RU" sz="2000">
              <a:latin typeface="Arial" charset="0"/>
            </a:endParaRPr>
          </a:p>
        </p:txBody>
      </p:sp>
      <p:sp>
        <p:nvSpPr>
          <p:cNvPr id="2705450" name="Text Box 42"/>
          <p:cNvSpPr txBox="1">
            <a:spLocks noChangeArrowheads="1"/>
          </p:cNvSpPr>
          <p:nvPr/>
        </p:nvSpPr>
        <p:spPr bwMode="auto">
          <a:xfrm>
            <a:off x="71438" y="529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grpSp>
        <p:nvGrpSpPr>
          <p:cNvPr id="2705463" name="Group 5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05464" name="Text Box 56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05465" name="Group 5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05466" name="Group 5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05467" name="Rectangle 5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5468" name="Rectangle 6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5469" name="Rectangle 6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5470" name="Rectangle 6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5471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05472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05473" name="Text Box 6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7054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705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7054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70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054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705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7054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705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7054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2705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7054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2705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27054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705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054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2705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7054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2705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7054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705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7054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2705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7054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705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5424" grpId="0" animBg="1"/>
      <p:bldP spid="2705426" grpId="0" animBg="1"/>
      <p:bldP spid="2705434" grpId="0" animBg="1"/>
      <p:bldP spid="2705436" grpId="0" animBg="1"/>
      <p:bldP spid="2705437" grpId="0" animBg="1"/>
      <p:bldP spid="2705439" grpId="0" animBg="1"/>
      <p:bldP spid="2705447" grpId="0" animBg="1"/>
      <p:bldP spid="27054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74480-2D1B-4F39-87A0-4AE10487DE06}" type="slidenum">
              <a:rPr lang="ru-RU"/>
              <a:pPr/>
              <a:t>14</a:t>
            </a:fld>
            <a:endParaRPr lang="ru-RU"/>
          </a:p>
        </p:txBody>
      </p:sp>
      <p:sp>
        <p:nvSpPr>
          <p:cNvPr id="2665545" name="Text Box 1097"/>
          <p:cNvSpPr txBox="1">
            <a:spLocks noChangeArrowheads="1"/>
          </p:cNvSpPr>
          <p:nvPr/>
        </p:nvSpPr>
        <p:spPr bwMode="auto">
          <a:xfrm>
            <a:off x="431800" y="765175"/>
            <a:ext cx="8208963" cy="502602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sz="5400">
                <a:latin typeface="Arial" charset="0"/>
              </a:rPr>
              <a:t>НЕМОНОТОННОСТЬ, НЕРЕФЛЕКСИВНОСТЬ, НЕТРАНЗИТИВНОСТЬ КОНФОРМНОСТИ</a:t>
            </a:r>
          </a:p>
        </p:txBody>
      </p:sp>
      <p:grpSp>
        <p:nvGrpSpPr>
          <p:cNvPr id="2665546" name="Group 109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65547" name="Text Box 1099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65548" name="Group 1100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65549" name="Group 1101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65550" name="Rectangle 110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5551" name="Rectangle 1103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5552" name="Rectangle 1104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5553" name="Rectangle 110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5554" name="Text Box 1106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65555" name="Text Box 1107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65556" name="Text Box 1108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3D55-91FB-4DEB-B20F-979C9394BB15}" type="slidenum">
              <a:rPr lang="ru-RU"/>
              <a:pPr/>
              <a:t>15</a:t>
            </a:fld>
            <a:endParaRPr lang="ru-RU"/>
          </a:p>
        </p:txBody>
      </p:sp>
      <p:sp>
        <p:nvSpPr>
          <p:cNvPr id="2680845" name="Rectangle 13"/>
          <p:cNvSpPr>
            <a:spLocks noChangeArrowheads="1"/>
          </p:cNvSpPr>
          <p:nvPr/>
        </p:nvSpPr>
        <p:spPr bwMode="auto">
          <a:xfrm>
            <a:off x="0" y="2619375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2680846" name="Rectangle 14"/>
          <p:cNvSpPr>
            <a:spLocks noChangeArrowheads="1"/>
          </p:cNvSpPr>
          <p:nvPr/>
        </p:nvSpPr>
        <p:spPr bwMode="auto">
          <a:xfrm>
            <a:off x="0" y="2619375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2680847" name="Rectangle 15"/>
          <p:cNvSpPr>
            <a:spLocks noChangeArrowheads="1"/>
          </p:cNvSpPr>
          <p:nvPr/>
        </p:nvSpPr>
        <p:spPr bwMode="auto">
          <a:xfrm>
            <a:off x="0" y="2619375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2680848" name="Rectangle 16"/>
          <p:cNvSpPr>
            <a:spLocks noChangeArrowheads="1"/>
          </p:cNvSpPr>
          <p:nvPr/>
        </p:nvSpPr>
        <p:spPr bwMode="auto">
          <a:xfrm>
            <a:off x="0" y="2619375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2680849" name="Rectangle 17"/>
          <p:cNvSpPr>
            <a:spLocks noChangeArrowheads="1"/>
          </p:cNvSpPr>
          <p:nvPr/>
        </p:nvSpPr>
        <p:spPr bwMode="auto">
          <a:xfrm>
            <a:off x="0" y="2619375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graphicFrame>
        <p:nvGraphicFramePr>
          <p:cNvPr id="2680850" name="Group 18"/>
          <p:cNvGraphicFramePr>
            <a:graphicFrameLocks noGrp="1"/>
          </p:cNvGraphicFramePr>
          <p:nvPr/>
        </p:nvGraphicFramePr>
        <p:xfrm>
          <a:off x="142875" y="800100"/>
          <a:ext cx="8821738" cy="3573401"/>
        </p:xfrm>
        <a:graphic>
          <a:graphicData uri="http://schemas.openxmlformats.org/drawingml/2006/table">
            <a:tbl>
              <a:tblPr/>
              <a:tblGrid>
                <a:gridCol w="1584325"/>
                <a:gridCol w="2325688"/>
                <a:gridCol w="2535237"/>
                <a:gridCol w="2376488"/>
              </a:tblGrid>
              <a:tr h="50323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Пример немонотонности отношения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ioco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7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алфавиты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реализации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спецификации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конформность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A={?a,!x}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I</a:t>
                      </a:r>
                      <a:r>
                        <a:rPr kumimoji="0" 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ioco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S</a:t>
                      </a:r>
                      <a:r>
                        <a:rPr kumimoji="0" 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B={!a}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I</a:t>
                      </a:r>
                      <a:r>
                        <a:rPr kumimoji="0" 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ioco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S</a:t>
                      </a:r>
                      <a:r>
                        <a:rPr kumimoji="0" 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7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A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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B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={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!x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}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I</a:t>
                      </a:r>
                      <a:r>
                        <a:rPr kumimoji="0" 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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I</a:t>
                      </a:r>
                      <a:r>
                        <a:rPr kumimoji="0" 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 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ioco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 S</a:t>
                      </a:r>
                      <a:r>
                        <a:rPr kumimoji="0" 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1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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S</a:t>
                      </a:r>
                      <a:r>
                        <a:rPr kumimoji="0" 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Times New Roman" pitchFamily="18" charset="0"/>
                        <a:cs typeface="Courier New" pitchFamily="49" charset="0"/>
                        <a:sym typeface="Euclid Math One" pitchFamily="18" charset="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80879" name="Picture 47" descr="пример немонотонности ioco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3449638"/>
            <a:ext cx="2268537" cy="698500"/>
          </a:xfrm>
          <a:prstGeom prst="rect">
            <a:avLst/>
          </a:prstGeom>
          <a:noFill/>
        </p:spPr>
      </p:pic>
      <p:pic>
        <p:nvPicPr>
          <p:cNvPr id="2680880" name="Picture 48" descr="пример немонотонности ioco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4188" y="2601913"/>
            <a:ext cx="2124075" cy="574675"/>
          </a:xfrm>
          <a:prstGeom prst="rect">
            <a:avLst/>
          </a:prstGeom>
          <a:noFill/>
        </p:spPr>
      </p:pic>
      <p:pic>
        <p:nvPicPr>
          <p:cNvPr id="2680881" name="Picture 49" descr="пример немонотонности ioco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9588" y="3481388"/>
            <a:ext cx="1944687" cy="738187"/>
          </a:xfrm>
          <a:prstGeom prst="rect">
            <a:avLst/>
          </a:prstGeom>
          <a:noFill/>
        </p:spPr>
      </p:pic>
      <p:pic>
        <p:nvPicPr>
          <p:cNvPr id="2680882" name="Picture 50" descr="пример немонотонности ioco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1663" y="1700213"/>
            <a:ext cx="1800225" cy="771525"/>
          </a:xfrm>
          <a:prstGeom prst="rect">
            <a:avLst/>
          </a:prstGeom>
          <a:noFill/>
        </p:spPr>
      </p:pic>
      <p:pic>
        <p:nvPicPr>
          <p:cNvPr id="2680883" name="Picture 51" descr="пример немонотонности ioco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1700213"/>
            <a:ext cx="1800225" cy="820737"/>
          </a:xfrm>
          <a:prstGeom prst="rect">
            <a:avLst/>
          </a:prstGeom>
          <a:noFill/>
        </p:spPr>
      </p:pic>
      <p:sp>
        <p:nvSpPr>
          <p:cNvPr id="2680884" name="Text Box 52"/>
          <p:cNvSpPr txBox="1">
            <a:spLocks noChangeArrowheads="1"/>
          </p:cNvSpPr>
          <p:nvPr/>
        </p:nvSpPr>
        <p:spPr bwMode="auto">
          <a:xfrm>
            <a:off x="179388" y="4905375"/>
            <a:ext cx="8388350" cy="701675"/>
          </a:xfrm>
          <a:prstGeom prst="rect">
            <a:avLst/>
          </a:prstGeom>
          <a:solidFill>
            <a:srgbClr val="F9F7C7"/>
          </a:solidFill>
          <a:ln w="571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В композиции конформных реализаций пустая трасса продолжается стационарностью</a:t>
            </a:r>
            <a:r>
              <a:rPr lang="ru-RU" sz="2000" b="0"/>
              <a:t> </a:t>
            </a:r>
            <a:r>
              <a:rPr lang="ru-RU" sz="2000" b="0">
                <a:sym typeface="Symbol" pitchFamily="18" charset="2"/>
              </a:rPr>
              <a:t></a:t>
            </a:r>
            <a:r>
              <a:rPr lang="ru-RU" sz="2000" b="0">
                <a:latin typeface="Times New Roman" pitchFamily="18" charset="0"/>
              </a:rPr>
              <a:t>, а в композиции спецификаций – только реакцией</a:t>
            </a:r>
            <a:r>
              <a:rPr lang="ru-RU" sz="2000" b="0"/>
              <a:t> !</a:t>
            </a:r>
            <a:r>
              <a:rPr lang="en-US" sz="2000" b="0"/>
              <a:t>x</a:t>
            </a:r>
            <a:r>
              <a:rPr lang="ru-RU" sz="2000" b="0">
                <a:latin typeface="Times New Roman" pitchFamily="18" charset="0"/>
              </a:rPr>
              <a:t>. </a:t>
            </a:r>
          </a:p>
        </p:txBody>
      </p:sp>
      <p:sp>
        <p:nvSpPr>
          <p:cNvPr id="2680885" name="Rectangle 53"/>
          <p:cNvSpPr>
            <a:spLocks noChangeArrowheads="1"/>
          </p:cNvSpPr>
          <p:nvPr/>
        </p:nvSpPr>
        <p:spPr bwMode="auto">
          <a:xfrm>
            <a:off x="7451725" y="3806825"/>
            <a:ext cx="649288" cy="34925"/>
          </a:xfrm>
          <a:prstGeom prst="rect">
            <a:avLst/>
          </a:prstGeom>
          <a:solidFill>
            <a:srgbClr val="FF0000">
              <a:alpha val="80000"/>
            </a:srgbClr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grpSp>
        <p:nvGrpSpPr>
          <p:cNvPr id="2680886" name="Group 5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80887" name="Text Box 55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80888" name="Group 5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80889" name="Group 5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80890" name="Rectangle 5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0891" name="Rectangle 5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0892" name="Rectangle 6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0893" name="Rectangle 6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0894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80895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80896" name="Text Box 6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97CA-BE98-4645-ADCA-7D896490926F}" type="slidenum">
              <a:rPr lang="ru-RU"/>
              <a:pPr/>
              <a:t>16</a:t>
            </a:fld>
            <a:endParaRPr lang="ru-RU"/>
          </a:p>
        </p:txBody>
      </p:sp>
      <p:sp>
        <p:nvSpPr>
          <p:cNvPr id="2666553" name="Rectangle 57"/>
          <p:cNvSpPr>
            <a:spLocks noChangeArrowheads="1"/>
          </p:cNvSpPr>
          <p:nvPr/>
        </p:nvSpPr>
        <p:spPr bwMode="auto">
          <a:xfrm>
            <a:off x="0" y="1668463"/>
            <a:ext cx="180975" cy="3667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l">
              <a:spcBef>
                <a:spcPct val="0"/>
              </a:spcBef>
            </a:pPr>
            <a:endParaRPr lang="ru-RU" sz="1800" b="0">
              <a:latin typeface="Arial" charset="0"/>
            </a:endParaRPr>
          </a:p>
        </p:txBody>
      </p:sp>
      <p:sp>
        <p:nvSpPr>
          <p:cNvPr id="2666555" name="Rectangle 59"/>
          <p:cNvSpPr>
            <a:spLocks noChangeArrowheads="1"/>
          </p:cNvSpPr>
          <p:nvPr/>
        </p:nvSpPr>
        <p:spPr bwMode="auto">
          <a:xfrm>
            <a:off x="0" y="1851025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2666560" name="Rectangle 64"/>
          <p:cNvSpPr>
            <a:spLocks noChangeArrowheads="1"/>
          </p:cNvSpPr>
          <p:nvPr/>
        </p:nvSpPr>
        <p:spPr bwMode="auto">
          <a:xfrm>
            <a:off x="0" y="1851025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graphicFrame>
        <p:nvGraphicFramePr>
          <p:cNvPr id="2666627" name="Group 131"/>
          <p:cNvGraphicFramePr>
            <a:graphicFrameLocks noGrp="1"/>
          </p:cNvGraphicFramePr>
          <p:nvPr/>
        </p:nvGraphicFramePr>
        <p:xfrm>
          <a:off x="3287713" y="1851025"/>
          <a:ext cx="2568575" cy="3155950"/>
        </p:xfrm>
        <a:graphic>
          <a:graphicData uri="http://schemas.openxmlformats.org/drawingml/2006/table">
            <a:tbl>
              <a:tblPr/>
              <a:tblGrid>
                <a:gridCol w="2568575"/>
              </a:tblGrid>
              <a:tr h="315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6628" name="Rectangle 132"/>
          <p:cNvSpPr>
            <a:spLocks noChangeArrowheads="1"/>
          </p:cNvSpPr>
          <p:nvPr/>
        </p:nvSpPr>
        <p:spPr bwMode="auto">
          <a:xfrm>
            <a:off x="0" y="4824413"/>
            <a:ext cx="180975" cy="3667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l">
              <a:spcBef>
                <a:spcPct val="0"/>
              </a:spcBef>
            </a:pPr>
            <a:endParaRPr lang="ru-RU" sz="1800" b="0">
              <a:latin typeface="Arial" charset="0"/>
            </a:endParaRPr>
          </a:p>
        </p:txBody>
      </p:sp>
      <p:graphicFrame>
        <p:nvGraphicFramePr>
          <p:cNvPr id="2666649" name="Group 153"/>
          <p:cNvGraphicFramePr>
            <a:graphicFrameLocks noGrp="1"/>
          </p:cNvGraphicFramePr>
          <p:nvPr/>
        </p:nvGraphicFramePr>
        <p:xfrm>
          <a:off x="395288" y="584200"/>
          <a:ext cx="8245475" cy="5473702"/>
        </p:xfrm>
        <a:graphic>
          <a:graphicData uri="http://schemas.openxmlformats.org/drawingml/2006/table">
            <a:tbl>
              <a:tblPr/>
              <a:tblGrid>
                <a:gridCol w="4681537"/>
                <a:gridCol w="3563938"/>
              </a:tblGrid>
              <a:tr h="6731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Нерефлексивность отношения </a:t>
                      </a: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saco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7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261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S 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safe for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 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{a}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safe by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 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F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(S)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after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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ourier New" pitchFamily="49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{a}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safe in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F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(S)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after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 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Times New Roman" pitchFamily="18" charset="0"/>
                        <a:cs typeface="Courier New" pitchFamily="49" charset="0"/>
                        <a:sym typeface="Euclid Math One" pitchFamily="18" charset="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</a:tr>
              <a:tr h="6715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Нетранзитивность отношения </a:t>
                      </a: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saco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7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113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A 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saco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 B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ourier New" pitchFamily="49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B 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saco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 C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ourier New" pitchFamily="49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A 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safe for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 C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1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{b,c}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safe in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F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(B)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after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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ourier New" pitchFamily="49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{b,c}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safe by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F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(B)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after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Euclid Math One" pitchFamily="18" charset="2"/>
                        </a:rPr>
                        <a:t> 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Times New Roman" pitchFamily="18" charset="0"/>
                        <a:cs typeface="Courier New" pitchFamily="49" charset="0"/>
                        <a:sym typeface="Euclid Math One" pitchFamily="18" charset="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pic>
        <p:nvPicPr>
          <p:cNvPr id="2666551" name="Picture 55" descr="нетранзитивность sa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3970338"/>
            <a:ext cx="4572000" cy="1690687"/>
          </a:xfrm>
          <a:prstGeom prst="rect">
            <a:avLst/>
          </a:prstGeom>
          <a:noFill/>
        </p:spPr>
      </p:pic>
      <p:pic>
        <p:nvPicPr>
          <p:cNvPr id="2666552" name="Picture 56" descr="нерефлексивность sa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800" y="1665288"/>
            <a:ext cx="4572000" cy="762000"/>
          </a:xfrm>
          <a:prstGeom prst="rect">
            <a:avLst/>
          </a:prstGeom>
          <a:noFill/>
        </p:spPr>
      </p:pic>
      <p:sp>
        <p:nvSpPr>
          <p:cNvPr id="2666650" name="Rectangle 154"/>
          <p:cNvSpPr>
            <a:spLocks noChangeArrowheads="1"/>
          </p:cNvSpPr>
          <p:nvPr/>
        </p:nvSpPr>
        <p:spPr bwMode="auto">
          <a:xfrm>
            <a:off x="5400675" y="1557338"/>
            <a:ext cx="900113" cy="34925"/>
          </a:xfrm>
          <a:prstGeom prst="rect">
            <a:avLst/>
          </a:prstGeom>
          <a:solidFill>
            <a:srgbClr val="FF0000">
              <a:alpha val="80000"/>
            </a:srgbClr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6651" name="Rectangle 155"/>
          <p:cNvSpPr>
            <a:spLocks noChangeArrowheads="1"/>
          </p:cNvSpPr>
          <p:nvPr/>
        </p:nvSpPr>
        <p:spPr bwMode="auto">
          <a:xfrm>
            <a:off x="5651500" y="2493963"/>
            <a:ext cx="900113" cy="34925"/>
          </a:xfrm>
          <a:prstGeom prst="rect">
            <a:avLst/>
          </a:prstGeom>
          <a:solidFill>
            <a:srgbClr val="FF0000">
              <a:alpha val="80000"/>
            </a:srgbClr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6652" name="Rectangle 156"/>
          <p:cNvSpPr>
            <a:spLocks noChangeArrowheads="1"/>
          </p:cNvSpPr>
          <p:nvPr/>
        </p:nvSpPr>
        <p:spPr bwMode="auto">
          <a:xfrm>
            <a:off x="5435600" y="4605338"/>
            <a:ext cx="900113" cy="34925"/>
          </a:xfrm>
          <a:prstGeom prst="rect">
            <a:avLst/>
          </a:prstGeom>
          <a:solidFill>
            <a:srgbClr val="FF0000">
              <a:alpha val="80000"/>
            </a:srgbClr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6653" name="Rectangle 157"/>
          <p:cNvSpPr>
            <a:spLocks noChangeArrowheads="1"/>
          </p:cNvSpPr>
          <p:nvPr/>
        </p:nvSpPr>
        <p:spPr bwMode="auto">
          <a:xfrm>
            <a:off x="6011863" y="5662613"/>
            <a:ext cx="900112" cy="34925"/>
          </a:xfrm>
          <a:prstGeom prst="rect">
            <a:avLst/>
          </a:prstGeom>
          <a:solidFill>
            <a:srgbClr val="FF0000">
              <a:alpha val="80000"/>
            </a:srgbClr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grpSp>
        <p:nvGrpSpPr>
          <p:cNvPr id="2666654" name="Group 15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66655" name="Text Box 159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66656" name="Group 160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66657" name="Group 161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66658" name="Rectangle 16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6659" name="Rectangle 163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6660" name="Rectangle 164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6661" name="Rectangle 16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6662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66663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66664" name="Text Box 168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BF85-09E4-46CF-B05A-4ED8C83396E5}" type="slidenum">
              <a:rPr lang="ru-RU"/>
              <a:pPr/>
              <a:t>17</a:t>
            </a:fld>
            <a:endParaRPr lang="ru-RU"/>
          </a:p>
        </p:txBody>
      </p:sp>
      <p:sp>
        <p:nvSpPr>
          <p:cNvPr id="2682893" name="Text Box 13"/>
          <p:cNvSpPr txBox="1">
            <a:spLocks noChangeArrowheads="1"/>
          </p:cNvSpPr>
          <p:nvPr/>
        </p:nvSpPr>
        <p:spPr bwMode="auto">
          <a:xfrm>
            <a:off x="684213" y="1558925"/>
            <a:ext cx="7488237" cy="19208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sz="8000">
                <a:latin typeface="Arial" charset="0"/>
              </a:rPr>
              <a:t>ПОПОЛНЕНИЕ</a:t>
            </a:r>
          </a:p>
        </p:txBody>
      </p:sp>
      <p:grpSp>
        <p:nvGrpSpPr>
          <p:cNvPr id="2682894" name="Group 1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82895" name="Text Box 15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82896" name="Group 1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82897" name="Group 1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82898" name="Rectangle 1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2899" name="Rectangle 1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2900" name="Rectangle 2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2901" name="Rectangle 2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2902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82903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82904" name="Text Box 2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F0960-7513-4B33-B987-C66CD9F86628}" type="slidenum">
              <a:rPr lang="ru-RU"/>
              <a:pPr/>
              <a:t>18</a:t>
            </a:fld>
            <a:endParaRPr lang="ru-RU"/>
          </a:p>
        </p:txBody>
      </p:sp>
      <p:sp>
        <p:nvSpPr>
          <p:cNvPr id="274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368300"/>
            <a:ext cx="8821738" cy="668338"/>
          </a:xfrm>
          <a:noFill/>
          <a:ln/>
        </p:spPr>
        <p:txBody>
          <a:bodyPr tIns="90000" bIns="90000">
            <a:spAutoFit/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LTS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-пополнение с не-отказами</a:t>
            </a:r>
            <a:endParaRPr lang="ru-RU" sz="2400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44323" name="Text Box 3"/>
          <p:cNvSpPr txBox="1">
            <a:spLocks noChangeArrowheads="1"/>
          </p:cNvSpPr>
          <p:nvPr/>
        </p:nvSpPr>
        <p:spPr bwMode="auto">
          <a:xfrm>
            <a:off x="268288" y="1230313"/>
            <a:ext cx="8624887" cy="500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ru-RU" sz="2000" b="0">
                <a:sym typeface="Euclid 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– </a:t>
            </a:r>
            <a:r>
              <a:rPr lang="ru-RU" sz="2000" b="0">
                <a:latin typeface="Times New Roman" pitchFamily="18" charset="0"/>
              </a:rPr>
              <a:t>построенная трасса без повторных отказов, не заканчивающаяся и не продолжающаяся</a:t>
            </a:r>
            <a:r>
              <a:rPr lang="ru-RU" sz="2000" b="0"/>
              <a:t> </a:t>
            </a:r>
            <a:r>
              <a:rPr lang="en-US" sz="2000" b="0">
                <a:sym typeface="Symbol" pitchFamily="18" charset="2"/>
              </a:rPr>
              <a:t></a:t>
            </a:r>
            <a:r>
              <a:rPr lang="ru-RU" sz="2000" b="0"/>
              <a:t> </a:t>
            </a:r>
            <a:r>
              <a:rPr lang="ru-RU" sz="2000" b="0">
                <a:latin typeface="Times New Roman" pitchFamily="18" charset="0"/>
              </a:rPr>
              <a:t>и</a:t>
            </a:r>
            <a:r>
              <a:rPr lang="ru-RU" sz="2000" b="0"/>
              <a:t> 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ru-RU" sz="2000" b="0">
                <a:latin typeface="Times New Roman" pitchFamily="18" charset="0"/>
              </a:rPr>
              <a:t>. Вначале это</a:t>
            </a:r>
            <a:r>
              <a:rPr lang="ru-RU" sz="2000" b="0"/>
              <a:t> </a:t>
            </a:r>
            <a:r>
              <a:rPr lang="en-US" sz="2000" b="0">
                <a:sym typeface="Euclid Math One" pitchFamily="18" charset="2"/>
              </a:rPr>
              <a:t></a:t>
            </a:r>
            <a:r>
              <a:rPr lang="ru-RU" sz="2000" b="0">
                <a:latin typeface="Times New Roman" pitchFamily="18" charset="0"/>
                <a:sym typeface="Euclid Math One" pitchFamily="18" charset="2"/>
              </a:rPr>
              <a:t>, если нет трассы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Symbol" pitchFamily="18" charset="2"/>
              </a:rPr>
              <a:t>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en-US" sz="2000" b="0">
                <a:sym typeface="Euclid Symbol" pitchFamily="18" charset="2"/>
              </a:rPr>
              <a:t></a:t>
            </a:r>
            <a:r>
              <a:rPr lang="ru-RU" sz="2000" b="0">
                <a:latin typeface="Times New Roman" pitchFamily="18" charset="0"/>
                <a:sym typeface="Euclid Math One" pitchFamily="18" charset="2"/>
              </a:rPr>
              <a:t>.</a:t>
            </a:r>
            <a:endParaRPr lang="ru-RU" sz="2000" b="0">
              <a:latin typeface="Times New Roman" pitchFamily="18" charset="0"/>
            </a:endParaRPr>
          </a:p>
          <a:p>
            <a:pPr algn="l">
              <a:spcBef>
                <a:spcPct val="20000"/>
              </a:spcBef>
            </a:pPr>
            <a:r>
              <a:rPr lang="en-US" sz="2000" b="0">
                <a:sym typeface="Symbol" pitchFamily="18" charset="2"/>
              </a:rPr>
              <a:t>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</a:rPr>
              <a:t>получается из</a:t>
            </a:r>
            <a:r>
              <a:rPr lang="ru-RU" sz="2000" b="0"/>
              <a:t> 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ru-RU" sz="2000" b="0"/>
              <a:t> </a:t>
            </a:r>
            <a:r>
              <a:rPr lang="ru-RU" sz="2000" b="0">
                <a:latin typeface="Times New Roman" pitchFamily="18" charset="0"/>
              </a:rPr>
              <a:t>удалением не-отказов из отказов.</a:t>
            </a:r>
          </a:p>
          <a:p>
            <a:pPr algn="l"/>
            <a:r>
              <a:rPr lang="en-US" sz="2000" b="0"/>
              <a:t>s</a:t>
            </a:r>
            <a:r>
              <a:rPr lang="en-US" sz="2000" b="0" baseline="-25000"/>
              <a:t>0</a:t>
            </a:r>
            <a:r>
              <a:rPr lang="en-US" sz="2000" b="0">
                <a:sym typeface="Euclid Symbol" pitchFamily="18" charset="2"/>
              </a:rPr>
              <a:t>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en-US" sz="2000" b="0">
                <a:sym typeface="Euclid Symbol" pitchFamily="18" charset="2"/>
              </a:rPr>
              <a:t>				</a:t>
            </a:r>
            <a:r>
              <a:rPr lang="en-US" sz="2000" b="0">
                <a:sym typeface="Euclid Math One" pitchFamily="18" charset="2"/>
              </a:rPr>
              <a:t> </a:t>
            </a:r>
            <a:r>
              <a:rPr lang="en-US" sz="2000" b="0">
                <a:sym typeface="Symbol" pitchFamily="18" charset="2"/>
              </a:rPr>
              <a:t></a:t>
            </a:r>
            <a:r>
              <a:rPr lang="en-US" sz="2000" b="0">
                <a:sym typeface="Euclid Math One" pitchFamily="18" charset="2"/>
              </a:rPr>
              <a:t></a:t>
            </a:r>
            <a:r>
              <a:rPr lang="ru-RU" sz="2000" b="0">
                <a:latin typeface="Times New Roman" pitchFamily="18" charset="0"/>
                <a:sym typeface="Euclid Math One" pitchFamily="18" charset="2"/>
              </a:rPr>
              <a:t>,</a:t>
            </a:r>
            <a:endParaRPr lang="en-US" sz="2000" b="0">
              <a:latin typeface="Times New Roman" pitchFamily="18" charset="0"/>
              <a:sym typeface="Euclid Math One" pitchFamily="18" charset="2"/>
            </a:endParaRPr>
          </a:p>
          <a:p>
            <a:pPr algn="l"/>
            <a:r>
              <a:rPr lang="en-US" sz="2000" b="0"/>
              <a:t>s</a:t>
            </a:r>
            <a:r>
              <a:rPr lang="en-US" sz="2000" b="0" baseline="-25000"/>
              <a:t>0</a:t>
            </a:r>
            <a:r>
              <a:rPr lang="en-US" sz="2000" b="0">
                <a:sym typeface="Euclid Symbol" pitchFamily="18" charset="2"/>
              </a:rPr>
              <a:t>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en-US" sz="2000" b="0">
                <a:sym typeface="Euclid Symbol" pitchFamily="18" charset="2"/>
              </a:rPr>
              <a:t></a:t>
            </a:r>
            <a:r>
              <a:rPr lang="en-US" sz="2000" b="0">
                <a:sym typeface="Euclid Math One" pitchFamily="18" charset="2"/>
              </a:rPr>
              <a:t>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</a:t>
            </a:r>
            <a:r>
              <a:rPr lang="ru-RU" sz="2000" b="0" baseline="-25000">
                <a:sym typeface="Euclid Math One" pitchFamily="18" charset="2"/>
              </a:rPr>
              <a:t>не</a:t>
            </a:r>
            <a:r>
              <a:rPr lang="en-US" sz="2000" b="0">
                <a:sym typeface="Euclid Math One" pitchFamily="18" charset="2"/>
              </a:rPr>
              <a:t>P</a:t>
            </a:r>
            <a:r>
              <a:rPr lang="en-US" sz="2000" b="0">
                <a:sym typeface="Euclid Symbol" pitchFamily="18" charset="2"/>
              </a:rPr>
              <a:t>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G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Math One" pitchFamily="18" charset="2"/>
              </a:rPr>
              <a:t>	</a:t>
            </a:r>
            <a:r>
              <a:rPr lang="en-US" sz="2000" b="0">
                <a:sym typeface="Euclid Math One" pitchFamily="18" charset="2"/>
              </a:rPr>
              <a:t>		 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en-US" sz="2000" b="0">
                <a:sym typeface="Symbol" pitchFamily="18" charset="2"/>
              </a:rPr>
              <a:t></a:t>
            </a:r>
            <a:r>
              <a:rPr lang="ru-RU" sz="2000" b="0" baseline="-25000">
                <a:sym typeface="Symbol" pitchFamily="18" charset="2"/>
              </a:rPr>
              <a:t>не</a:t>
            </a:r>
            <a:r>
              <a:rPr lang="en-US" sz="2000" b="0">
                <a:sym typeface="Symbol" pitchFamily="18" charset="2"/>
              </a:rPr>
              <a:t>P</a:t>
            </a:r>
            <a:r>
              <a:rPr lang="ru-RU" sz="2000" b="0">
                <a:latin typeface="Times New Roman" pitchFamily="18" charset="0"/>
                <a:sym typeface="Euclid Math One" pitchFamily="18" charset="2"/>
              </a:rPr>
              <a:t>,</a:t>
            </a:r>
            <a:endParaRPr lang="en-US" sz="2000" b="0">
              <a:latin typeface="Euclid Fraktur" pitchFamily="66" charset="0"/>
              <a:sym typeface="Symbol" pitchFamily="18" charset="2"/>
            </a:endParaRPr>
          </a:p>
          <a:p>
            <a:pPr algn="l"/>
            <a:r>
              <a:rPr lang="en-US" sz="2000" b="0"/>
              <a:t>s</a:t>
            </a:r>
            <a:r>
              <a:rPr lang="en-US" sz="2000" b="0" baseline="-25000"/>
              <a:t>0</a:t>
            </a:r>
            <a:r>
              <a:rPr lang="en-US" sz="2000" b="0">
                <a:sym typeface="Euclid Symbol" pitchFamily="18" charset="2"/>
              </a:rPr>
              <a:t>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en-US" sz="2000" b="0">
                <a:sym typeface="Euclid Symbol" pitchFamily="18" charset="2"/>
              </a:rPr>
              <a:t></a:t>
            </a:r>
            <a:r>
              <a:rPr lang="en-US" sz="2000" b="0">
                <a:sym typeface="Euclid Math One" pitchFamily="18" charset="2"/>
              </a:rPr>
              <a:t>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</a:t>
            </a:r>
            <a:r>
              <a:rPr lang="ru-RU" sz="2000" b="0" baseline="-25000">
                <a:sym typeface="Euclid Math One" pitchFamily="18" charset="2"/>
              </a:rPr>
              <a:t>не</a:t>
            </a:r>
            <a:r>
              <a:rPr lang="en-US" sz="2000" b="0">
                <a:sym typeface="Euclid Math One" pitchFamily="18" charset="2"/>
              </a:rPr>
              <a:t>P</a:t>
            </a:r>
            <a:r>
              <a:rPr lang="en-US" sz="2000" b="0">
                <a:sym typeface="Euclid Symbol" pitchFamily="18" charset="2"/>
              </a:rPr>
              <a:t>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D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Math One" pitchFamily="18" charset="2"/>
              </a:rPr>
              <a:t>	</a:t>
            </a:r>
            <a:r>
              <a:rPr lang="en-US" sz="2000" b="0">
                <a:sym typeface="Euclid Math One" pitchFamily="18" charset="2"/>
              </a:rPr>
              <a:t>		 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en-US" sz="2000" b="0">
                <a:sym typeface="Symbol" pitchFamily="18" charset="2"/>
              </a:rPr>
              <a:t></a:t>
            </a:r>
            <a:r>
              <a:rPr lang="ru-RU" sz="2000" b="0" baseline="-25000">
                <a:sym typeface="Symbol" pitchFamily="18" charset="2"/>
              </a:rPr>
              <a:t>не</a:t>
            </a:r>
            <a:r>
              <a:rPr lang="en-US" sz="2000" b="0">
                <a:sym typeface="Symbol" pitchFamily="18" charset="2"/>
              </a:rPr>
              <a:t>P</a:t>
            </a:r>
            <a:r>
              <a:rPr lang="ru-RU" sz="2000" b="0">
                <a:latin typeface="Times New Roman" pitchFamily="18" charset="0"/>
                <a:sym typeface="Euclid Math One" pitchFamily="18" charset="2"/>
              </a:rPr>
              <a:t>,</a:t>
            </a:r>
            <a:endParaRPr lang="en-US" sz="2000" b="0">
              <a:sym typeface="Symbol" pitchFamily="18" charset="2"/>
            </a:endParaRPr>
          </a:p>
          <a:p>
            <a:pPr algn="l"/>
            <a:r>
              <a:rPr lang="en-US" sz="2000" b="0"/>
              <a:t>s</a:t>
            </a:r>
            <a:r>
              <a:rPr lang="en-US" sz="2000" b="0" baseline="-25000"/>
              <a:t>0</a:t>
            </a:r>
            <a:r>
              <a:rPr lang="en-US" sz="2000" b="0">
                <a:sym typeface="Euclid Symbol" pitchFamily="18" charset="2"/>
              </a:rPr>
              <a:t>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en-US" sz="2000" b="0">
                <a:sym typeface="Euclid Symbol" pitchFamily="18" charset="2"/>
              </a:rPr>
              <a:t></a:t>
            </a:r>
            <a:r>
              <a:rPr lang="en-US" sz="2000" b="0">
                <a:sym typeface="Euclid Math One" pitchFamily="18" charset="2"/>
              </a:rPr>
              <a:t>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z</a:t>
            </a:r>
            <a:r>
              <a:rPr lang="en-US" sz="2000" b="0">
                <a:sym typeface="Euclid Symbol" pitchFamily="18" charset="2"/>
              </a:rPr>
              <a:t>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Z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Math One" pitchFamily="18" charset="2"/>
              </a:rPr>
              <a:t>	</a:t>
            </a:r>
            <a:r>
              <a:rPr lang="en-US" sz="2000" b="0">
                <a:sym typeface="Euclid Math One" pitchFamily="18" charset="2"/>
              </a:rPr>
              <a:t>		 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en-US" sz="2000" b="0">
                <a:sym typeface="Symbol" pitchFamily="18" charset="2"/>
              </a:rPr>
              <a:t>z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en-US" sz="2000" b="0">
                <a:sym typeface="Symbol" pitchFamily="18" charset="2"/>
              </a:rPr>
              <a:t></a:t>
            </a:r>
            <a:r>
              <a:rPr lang="en-US" sz="2000" b="0">
                <a:sym typeface="Euclid Symbol" pitchFamily="18" charset="2"/>
              </a:rPr>
              <a:t>z</a:t>
            </a:r>
            <a:r>
              <a:rPr lang="ru-RU" sz="2000" b="0">
                <a:latin typeface="Times New Roman" pitchFamily="18" charset="0"/>
                <a:sym typeface="Euclid Math One" pitchFamily="18" charset="2"/>
              </a:rPr>
              <a:t>,</a:t>
            </a:r>
            <a:endParaRPr lang="en-US" sz="2000" b="0">
              <a:sym typeface="Euclid Symbol" pitchFamily="18" charset="2"/>
            </a:endParaRPr>
          </a:p>
          <a:p>
            <a:pPr algn="l"/>
            <a:r>
              <a:rPr lang="en-US" sz="2000" b="0"/>
              <a:t>s</a:t>
            </a:r>
            <a:r>
              <a:rPr lang="en-US" sz="2000" b="0" baseline="-25000"/>
              <a:t>0</a:t>
            </a:r>
            <a:r>
              <a:rPr lang="en-US" sz="2000" b="0">
                <a:sym typeface="Euclid Symbol" pitchFamily="18" charset="2"/>
              </a:rPr>
              <a:t>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en-US" sz="2000" b="0">
                <a:sym typeface="Euclid Symbol" pitchFamily="18" charset="2"/>
              </a:rPr>
              <a:t></a:t>
            </a:r>
            <a:r>
              <a:rPr lang="en-US" sz="2000" b="0">
                <a:sym typeface="Euclid Math One" pitchFamily="18" charset="2"/>
              </a:rPr>
              <a:t>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</a:t>
            </a:r>
            <a:r>
              <a:rPr lang="en-US" sz="2000" i="1">
                <a:latin typeface="Times New Roman" pitchFamily="18" charset="0"/>
                <a:sym typeface="Euclid Math One" pitchFamily="18" charset="2"/>
              </a:rPr>
              <a:t>postf</a:t>
            </a:r>
            <a:r>
              <a:rPr lang="en-US" sz="2000" b="0">
                <a:sym typeface="Euclid Math One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Math One" pitchFamily="18" charset="2"/>
              </a:rPr>
              <a:t>)= &amp; </a:t>
            </a:r>
            <a:r>
              <a:rPr lang="en-US" sz="2000" b="0">
                <a:sym typeface="Symbol" pitchFamily="18" charset="2"/>
              </a:rPr>
              <a:t></a:t>
            </a:r>
            <a:r>
              <a:rPr lang="en-US" sz="2000" b="0">
                <a:sym typeface="Euclid Symbol" pitchFamily="18" charset="2"/>
              </a:rPr>
              <a:t>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R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Math One" pitchFamily="18" charset="2"/>
              </a:rPr>
              <a:t>	</a:t>
            </a:r>
            <a:r>
              <a:rPr lang="en-US" sz="2000" b="0">
                <a:sym typeface="Euclid Math One" pitchFamily="18" charset="2"/>
              </a:rPr>
              <a:t> 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en-US" sz="2000" b="0">
                <a:sym typeface="Symbol" pitchFamily="18" charset="2"/>
              </a:rPr>
              <a:t>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en-US" sz="2000" b="0">
                <a:sym typeface="Symbol" pitchFamily="18" charset="2"/>
              </a:rPr>
              <a:t>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ru-RU" sz="2000" b="0">
                <a:latin typeface="Times New Roman" pitchFamily="18" charset="0"/>
                <a:sym typeface="Euclid Math One" pitchFamily="18" charset="2"/>
              </a:rPr>
              <a:t>,</a:t>
            </a:r>
          </a:p>
          <a:p>
            <a:pPr algn="l"/>
            <a:r>
              <a:rPr lang="ru-RU" sz="2000" b="0">
                <a:latin typeface="Times New Roman" pitchFamily="18" charset="0"/>
                <a:sym typeface="Euclid Math One" pitchFamily="18" charset="2"/>
              </a:rPr>
              <a:t>где	 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G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– не-отказы, продолжаемые разрушением,</a:t>
            </a:r>
            <a:endParaRPr lang="en-US" sz="2000" b="0">
              <a:latin typeface="Times New Roman" pitchFamily="18" charset="0"/>
              <a:sym typeface="Euclid Symbol" pitchFamily="18" charset="2"/>
            </a:endParaRPr>
          </a:p>
          <a:p>
            <a:pPr algn="l">
              <a:spcBef>
                <a:spcPct val="30000"/>
              </a:spcBef>
            </a:pPr>
            <a:r>
              <a:rPr lang="ru-RU" sz="2000" b="0">
                <a:latin typeface="Times New Roman" pitchFamily="18" charset="0"/>
                <a:sym typeface="Euclid Math One" pitchFamily="18" charset="2"/>
              </a:rPr>
              <a:t>	 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D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– не-отказы, продолжаемые дивергенцией,</a:t>
            </a:r>
            <a:endParaRPr lang="en-US" sz="2000" b="0">
              <a:latin typeface="Times New Roman" pitchFamily="18" charset="0"/>
              <a:sym typeface="Euclid Symbol" pitchFamily="18" charset="2"/>
            </a:endParaRPr>
          </a:p>
          <a:p>
            <a:pPr algn="l">
              <a:spcBef>
                <a:spcPct val="30000"/>
              </a:spcBef>
            </a:pPr>
            <a:r>
              <a:rPr lang="ru-RU" sz="2000" b="0">
                <a:latin typeface="Times New Roman" pitchFamily="18" charset="0"/>
                <a:sym typeface="Euclid Math One" pitchFamily="18" charset="2"/>
              </a:rPr>
              <a:t>	 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Z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– безопасные действия,</a:t>
            </a:r>
            <a:endParaRPr lang="en-US" sz="2000" b="0">
              <a:latin typeface="Times New Roman" pitchFamily="18" charset="0"/>
              <a:sym typeface="Euclid Symbol" pitchFamily="18" charset="2"/>
            </a:endParaRPr>
          </a:p>
          <a:p>
            <a:pPr algn="l">
              <a:spcBef>
                <a:spcPct val="30000"/>
              </a:spcBef>
            </a:pPr>
            <a:r>
              <a:rPr lang="ru-RU" sz="2000" b="0">
                <a:latin typeface="Times New Roman" pitchFamily="18" charset="0"/>
                <a:sym typeface="Euclid Math One" pitchFamily="18" charset="2"/>
              </a:rPr>
              <a:t>	 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R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– последовательности безопасных отказов.</a:t>
            </a:r>
            <a:endParaRPr lang="en-US" sz="2000" b="0">
              <a:latin typeface="Times New Roman" pitchFamily="18" charset="0"/>
              <a:sym typeface="Euclid Symbol" pitchFamily="18" charset="2"/>
            </a:endParaRPr>
          </a:p>
        </p:txBody>
      </p:sp>
      <p:sp>
        <p:nvSpPr>
          <p:cNvPr id="2744324" name="AutoShape 4"/>
          <p:cNvSpPr>
            <a:spLocks noChangeArrowheads="1"/>
          </p:cNvSpPr>
          <p:nvPr/>
        </p:nvSpPr>
        <p:spPr bwMode="auto">
          <a:xfrm>
            <a:off x="6048375" y="3716338"/>
            <a:ext cx="936625" cy="39687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33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744325" name="AutoShape 5"/>
          <p:cNvSpPr>
            <a:spLocks noChangeArrowheads="1"/>
          </p:cNvSpPr>
          <p:nvPr/>
        </p:nvSpPr>
        <p:spPr bwMode="auto">
          <a:xfrm>
            <a:off x="6011863" y="4184650"/>
            <a:ext cx="936625" cy="39687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33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744326" name="AutoShape 6"/>
          <p:cNvSpPr>
            <a:spLocks noChangeArrowheads="1"/>
          </p:cNvSpPr>
          <p:nvPr/>
        </p:nvSpPr>
        <p:spPr bwMode="auto">
          <a:xfrm>
            <a:off x="179388" y="1233488"/>
            <a:ext cx="576262" cy="39687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33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2744327" name="Group 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44328" name="Text Box 8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44329" name="Group 9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44330" name="Group 10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44331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4332" name="Rectangle 12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4333" name="Rectangle 13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4334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433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44336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44337" name="Text Box 17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15A8-B116-450A-8AEB-5691F8B49E87}" type="slidenum">
              <a:rPr lang="ru-RU"/>
              <a:pPr/>
              <a:t>19</a:t>
            </a:fld>
            <a:endParaRPr lang="ru-RU"/>
          </a:p>
        </p:txBody>
      </p:sp>
      <p:sp>
        <p:nvSpPr>
          <p:cNvPr id="2742274" name="Text Box 2"/>
          <p:cNvSpPr txBox="1">
            <a:spLocks noChangeArrowheads="1"/>
          </p:cNvSpPr>
          <p:nvPr/>
        </p:nvSpPr>
        <p:spPr bwMode="auto">
          <a:xfrm>
            <a:off x="323850" y="1628775"/>
            <a:ext cx="8424863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наличии </a:t>
            </a:r>
            <a:r>
              <a:rPr lang="en-US" altLang="zh-TW">
                <a:solidFill>
                  <a:srgbClr val="000000"/>
                </a:solidFill>
                <a:latin typeface="Euclid Fraktur" pitchFamily="66" charset="0"/>
                <a:ea typeface="新細明體" pitchFamily="18" charset="-120"/>
                <a:cs typeface="Times New Roman" pitchFamily="18" charset="0"/>
              </a:rPr>
              <a:t>Q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-кнопок отношение безопасности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i="1">
                <a:latin typeface="Times New Roman" pitchFamily="18" charset="0"/>
                <a:ea typeface="新細明體" pitchFamily="18" charset="-120"/>
              </a:rPr>
              <a:t>safe for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и, следовательно, отношение конформности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en-US" altLang="zh-TW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saco</a:t>
            </a:r>
            <a:r>
              <a:rPr lang="ru-RU" altLang="zh-TW" b="0">
                <a:solidFill>
                  <a:srgbClr val="000000"/>
                </a:solidFill>
              </a:rPr>
              <a:t> </a:t>
            </a:r>
            <a:r>
              <a:rPr lang="ru-RU" altLang="zh-TW" b="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нерефлексивны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42275" name="Text Box 3"/>
          <p:cNvSpPr txBox="1">
            <a:spLocks noChangeArrowheads="1"/>
          </p:cNvSpPr>
          <p:nvPr/>
        </p:nvSpPr>
        <p:spPr bwMode="auto">
          <a:xfrm>
            <a:off x="360363" y="2420938"/>
            <a:ext cx="75247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altLang="zh-TW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Нерефлексивность противоречит интуиции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реализация,</a:t>
            </a:r>
            <a:b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«списанная» со спецификации, заведомо ошибочна. </a:t>
            </a:r>
          </a:p>
        </p:txBody>
      </p:sp>
      <p:sp>
        <p:nvSpPr>
          <p:cNvPr id="2742276" name="Text Box 4"/>
          <p:cNvSpPr txBox="1">
            <a:spLocks noChangeArrowheads="1"/>
          </p:cNvSpPr>
          <p:nvPr/>
        </p:nvSpPr>
        <p:spPr bwMode="auto">
          <a:xfrm>
            <a:off x="395288" y="3284538"/>
            <a:ext cx="83899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zh-TW" sz="2000" b="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Более того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в спецификации могут быть трассы, которые невозможны в конформных реализациях.</a:t>
            </a:r>
            <a:endParaRPr lang="ru-RU" altLang="zh-TW" sz="2000" b="0">
              <a:solidFill>
                <a:srgbClr val="000000"/>
              </a:solidFill>
              <a:cs typeface="Times New Roman" pitchFamily="18" charset="0"/>
              <a:sym typeface="Euclid Symbol" pitchFamily="18" charset="2"/>
            </a:endParaRPr>
          </a:p>
        </p:txBody>
      </p:sp>
      <p:sp>
        <p:nvSpPr>
          <p:cNvPr id="2742288" name="Rectangle 16"/>
          <p:cNvSpPr>
            <a:spLocks noGrp="1" noChangeArrowheads="1"/>
          </p:cNvSpPr>
          <p:nvPr>
            <p:ph type="title"/>
          </p:nvPr>
        </p:nvSpPr>
        <p:spPr>
          <a:xfrm>
            <a:off x="142875" y="390525"/>
            <a:ext cx="8821738" cy="1033463"/>
          </a:xfrm>
          <a:noFill/>
          <a:ln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Цель пополнения - переход к семантике,</a:t>
            </a:r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которой конформность рефлексивна</a:t>
            </a:r>
          </a:p>
        </p:txBody>
      </p:sp>
      <p:sp>
        <p:nvSpPr>
          <p:cNvPr id="2742289" name="Text Box 17"/>
          <p:cNvSpPr txBox="1">
            <a:spLocks noChangeArrowheads="1"/>
          </p:cNvSpPr>
          <p:nvPr/>
        </p:nvSpPr>
        <p:spPr bwMode="auto">
          <a:xfrm>
            <a:off x="4787900" y="4868863"/>
            <a:ext cx="4157663" cy="1492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>
                <a:latin typeface="Euclid Fraktur" pitchFamily="66" charset="0"/>
              </a:rPr>
              <a:t>R</a:t>
            </a:r>
            <a:r>
              <a:rPr lang="en-US" sz="2000" b="0"/>
              <a:t>={</a:t>
            </a:r>
            <a:r>
              <a:rPr lang="en-US" sz="2000" b="0">
                <a:sym typeface="Symbol" pitchFamily="18" charset="2"/>
              </a:rPr>
              <a:t>}={!a,!b}}, </a:t>
            </a:r>
            <a:r>
              <a:rPr lang="en-US" sz="2000">
                <a:latin typeface="Euclid Fraktur" pitchFamily="66" charset="0"/>
                <a:sym typeface="Symbol" pitchFamily="18" charset="2"/>
              </a:rPr>
              <a:t>Q</a:t>
            </a:r>
            <a:r>
              <a:rPr lang="en-US" sz="2000" b="0">
                <a:sym typeface="Symbol" pitchFamily="18" charset="2"/>
              </a:rPr>
              <a:t>={{?x}} </a:t>
            </a:r>
            <a:endParaRPr lang="ru-RU" sz="2000" b="0"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en-US" sz="2000">
                <a:sym typeface="Symbol" pitchFamily="18" charset="2"/>
              </a:rPr>
              <a:t>I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ioco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en-US" sz="2000">
                <a:sym typeface="Symbol" pitchFamily="18" charset="2"/>
              </a:rPr>
              <a:t>S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en-US" sz="2000" b="0">
                <a:sym typeface="Euclid Symbol" pitchFamily="18" charset="2"/>
              </a:rPr>
              <a:t> </a:t>
            </a:r>
            <a:r>
              <a:rPr lang="en-US" sz="2000" b="0">
                <a:sym typeface="Symbol" pitchFamily="18" charset="2"/>
              </a:rPr>
              <a:t>,?x,</a:t>
            </a:r>
            <a:r>
              <a:rPr lang="en-US" sz="2000" b="0">
                <a:sym typeface="Euclid Symbol" pitchFamily="18" charset="2"/>
              </a:rPr>
              <a:t></a:t>
            </a:r>
            <a:r>
              <a:rPr lang="en-US" sz="2000" b="0">
                <a:sym typeface="Symbol" pitchFamily="18" charset="2"/>
              </a:rPr>
              <a:t>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F</a:t>
            </a:r>
            <a:r>
              <a:rPr lang="en-US" sz="2000" b="0">
                <a:sym typeface="Symbol" pitchFamily="18" charset="2"/>
              </a:rPr>
              <a:t>(</a:t>
            </a:r>
            <a:r>
              <a:rPr lang="en-US" sz="2000">
                <a:sym typeface="Symbol" pitchFamily="18" charset="2"/>
              </a:rPr>
              <a:t>I</a:t>
            </a:r>
            <a:r>
              <a:rPr lang="en-US" sz="2000" b="0">
                <a:sym typeface="Symbol" pitchFamily="18" charset="2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после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cs typeface="Times New Roman" pitchFamily="18" charset="0"/>
                <a:sym typeface="Euclid Symbol" pitchFamily="18" charset="2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ea typeface="新細明體" pitchFamily="18" charset="-12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ru-RU" altLang="zh-TW" sz="2000" b="0">
                <a:solidFill>
                  <a:srgbClr val="000000"/>
                </a:solidFill>
                <a:ea typeface="新細明體" pitchFamily="18" charset="-120"/>
                <a:cs typeface="Times New Roman" pitchFamily="18" charset="0"/>
                <a:sym typeface="Symbol" pitchFamily="18" charset="2"/>
              </a:rPr>
              <a:t>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,?x,?x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только !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a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</a:p>
          <a:p>
            <a:pPr>
              <a:spcBef>
                <a:spcPct val="20000"/>
              </a:spcBef>
            </a:pP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после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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?x,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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,?x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только !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b</a:t>
            </a:r>
            <a:r>
              <a:rPr lang="en-US" altLang="zh-TW" sz="2000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.</a:t>
            </a:r>
            <a:endParaRPr lang="en-US" sz="2000" b="0">
              <a:solidFill>
                <a:srgbClr val="000000"/>
              </a:solidFill>
              <a:cs typeface="Times New Roman" pitchFamily="18" charset="0"/>
              <a:sym typeface="Euclid Symbol" pitchFamily="18" charset="2"/>
            </a:endParaRPr>
          </a:p>
        </p:txBody>
      </p:sp>
      <p:sp>
        <p:nvSpPr>
          <p:cNvPr id="2742290" name="Text Box 18"/>
          <p:cNvSpPr txBox="1">
            <a:spLocks noChangeArrowheads="1"/>
          </p:cNvSpPr>
          <p:nvPr/>
        </p:nvSpPr>
        <p:spPr bwMode="auto">
          <a:xfrm>
            <a:off x="4859338" y="3752850"/>
            <a:ext cx="40687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zh-TW" sz="2000" b="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Причина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пересечение продолжений подтрасс может не являться моделью (не конвергентно)</a:t>
            </a:r>
            <a:r>
              <a:rPr lang="en-US" altLang="zh-TW" sz="2000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.</a:t>
            </a:r>
            <a:endParaRPr lang="ru-RU" altLang="zh-TW" sz="2000" b="0">
              <a:solidFill>
                <a:srgbClr val="000000"/>
              </a:solidFill>
              <a:cs typeface="Times New Roman" pitchFamily="18" charset="0"/>
              <a:sym typeface="Euclid Symbol" pitchFamily="18" charset="2"/>
            </a:endParaRPr>
          </a:p>
        </p:txBody>
      </p:sp>
      <p:grpSp>
        <p:nvGrpSpPr>
          <p:cNvPr id="2742291" name="Group 19"/>
          <p:cNvGrpSpPr>
            <a:grpSpLocks/>
          </p:cNvGrpSpPr>
          <p:nvPr/>
        </p:nvGrpSpPr>
        <p:grpSpPr bwMode="auto">
          <a:xfrm>
            <a:off x="720725" y="4041775"/>
            <a:ext cx="2987675" cy="2182813"/>
            <a:chOff x="454" y="2546"/>
            <a:chExt cx="1882" cy="1375"/>
          </a:xfrm>
        </p:grpSpPr>
        <p:sp>
          <p:nvSpPr>
            <p:cNvPr id="2742292" name="Oval 20"/>
            <p:cNvSpPr>
              <a:spLocks noChangeAspect="1" noChangeArrowheads="1"/>
            </p:cNvSpPr>
            <p:nvPr/>
          </p:nvSpPr>
          <p:spPr bwMode="auto">
            <a:xfrm>
              <a:off x="454" y="3173"/>
              <a:ext cx="68" cy="68"/>
            </a:xfrm>
            <a:prstGeom prst="ellipse">
              <a:avLst/>
            </a:prstGeom>
            <a:solidFill>
              <a:srgbClr val="C0C0C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42293" name="Oval 21"/>
            <p:cNvSpPr>
              <a:spLocks noChangeAspect="1" noChangeArrowheads="1"/>
            </p:cNvSpPr>
            <p:nvPr/>
          </p:nvSpPr>
          <p:spPr bwMode="auto">
            <a:xfrm>
              <a:off x="908" y="3173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42294" name="Oval 22"/>
            <p:cNvSpPr>
              <a:spLocks noChangeAspect="1" noChangeArrowheads="1"/>
            </p:cNvSpPr>
            <p:nvPr/>
          </p:nvSpPr>
          <p:spPr bwMode="auto">
            <a:xfrm>
              <a:off x="1361" y="3173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42295" name="Oval 23"/>
            <p:cNvSpPr>
              <a:spLocks noChangeAspect="1" noChangeArrowheads="1"/>
            </p:cNvSpPr>
            <p:nvPr/>
          </p:nvSpPr>
          <p:spPr bwMode="auto">
            <a:xfrm>
              <a:off x="1360" y="3853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42296" name="Oval 24"/>
            <p:cNvSpPr>
              <a:spLocks noChangeAspect="1" noChangeArrowheads="1"/>
            </p:cNvSpPr>
            <p:nvPr/>
          </p:nvSpPr>
          <p:spPr bwMode="auto">
            <a:xfrm>
              <a:off x="1813" y="2947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42297" name="Oval 25"/>
            <p:cNvSpPr>
              <a:spLocks noChangeAspect="1" noChangeArrowheads="1"/>
            </p:cNvSpPr>
            <p:nvPr/>
          </p:nvSpPr>
          <p:spPr bwMode="auto">
            <a:xfrm>
              <a:off x="908" y="2720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42298" name="Oval 26"/>
            <p:cNvSpPr>
              <a:spLocks noChangeAspect="1" noChangeArrowheads="1"/>
            </p:cNvSpPr>
            <p:nvPr/>
          </p:nvSpPr>
          <p:spPr bwMode="auto">
            <a:xfrm>
              <a:off x="1361" y="2720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42299" name="Oval 27"/>
            <p:cNvSpPr>
              <a:spLocks noChangeAspect="1" noChangeArrowheads="1"/>
            </p:cNvSpPr>
            <p:nvPr/>
          </p:nvSpPr>
          <p:spPr bwMode="auto">
            <a:xfrm>
              <a:off x="1814" y="2720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42300" name="Oval 28"/>
            <p:cNvSpPr>
              <a:spLocks noChangeAspect="1" noChangeArrowheads="1"/>
            </p:cNvSpPr>
            <p:nvPr/>
          </p:nvSpPr>
          <p:spPr bwMode="auto">
            <a:xfrm>
              <a:off x="2268" y="2720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42301" name="Oval 29"/>
            <p:cNvSpPr>
              <a:spLocks noChangeAspect="1" noChangeArrowheads="1"/>
            </p:cNvSpPr>
            <p:nvPr/>
          </p:nvSpPr>
          <p:spPr bwMode="auto">
            <a:xfrm>
              <a:off x="908" y="3627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42302" name="Oval 30"/>
            <p:cNvSpPr>
              <a:spLocks noChangeAspect="1" noChangeArrowheads="1"/>
            </p:cNvSpPr>
            <p:nvPr/>
          </p:nvSpPr>
          <p:spPr bwMode="auto">
            <a:xfrm>
              <a:off x="1361" y="3627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42303" name="Oval 31"/>
            <p:cNvSpPr>
              <a:spLocks noChangeAspect="1" noChangeArrowheads="1"/>
            </p:cNvSpPr>
            <p:nvPr/>
          </p:nvSpPr>
          <p:spPr bwMode="auto">
            <a:xfrm>
              <a:off x="1814" y="3627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42304" name="Oval 32"/>
            <p:cNvSpPr>
              <a:spLocks noChangeAspect="1" noChangeArrowheads="1"/>
            </p:cNvSpPr>
            <p:nvPr/>
          </p:nvSpPr>
          <p:spPr bwMode="auto">
            <a:xfrm>
              <a:off x="2268" y="3627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cxnSp>
          <p:nvCxnSpPr>
            <p:cNvPr id="2742305" name="AutoShape 33"/>
            <p:cNvCxnSpPr>
              <a:cxnSpLocks noChangeShapeType="1"/>
              <a:stCxn id="2742292" idx="7"/>
              <a:endCxn id="2742297" idx="2"/>
            </p:cNvCxnSpPr>
            <p:nvPr/>
          </p:nvCxnSpPr>
          <p:spPr bwMode="auto">
            <a:xfrm flipV="1">
              <a:off x="512" y="2754"/>
              <a:ext cx="388" cy="421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42306" name="AutoShape 34"/>
            <p:cNvCxnSpPr>
              <a:cxnSpLocks noChangeShapeType="1"/>
              <a:stCxn id="2742292" idx="6"/>
              <a:endCxn id="2742293" idx="2"/>
            </p:cNvCxnSpPr>
            <p:nvPr/>
          </p:nvCxnSpPr>
          <p:spPr bwMode="auto">
            <a:xfrm>
              <a:off x="530" y="3207"/>
              <a:ext cx="370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42307" name="AutoShape 35"/>
            <p:cNvCxnSpPr>
              <a:cxnSpLocks noChangeShapeType="1"/>
              <a:stCxn id="2742292" idx="5"/>
              <a:endCxn id="2742301" idx="2"/>
            </p:cNvCxnSpPr>
            <p:nvPr/>
          </p:nvCxnSpPr>
          <p:spPr bwMode="auto">
            <a:xfrm>
              <a:off x="512" y="3239"/>
              <a:ext cx="388" cy="422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42308" name="AutoShape 36"/>
            <p:cNvCxnSpPr>
              <a:cxnSpLocks noChangeShapeType="1"/>
              <a:stCxn id="2742293" idx="6"/>
              <a:endCxn id="2742294" idx="2"/>
            </p:cNvCxnSpPr>
            <p:nvPr/>
          </p:nvCxnSpPr>
          <p:spPr bwMode="auto">
            <a:xfrm>
              <a:off x="984" y="3207"/>
              <a:ext cx="369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42309" name="AutoShape 37"/>
            <p:cNvCxnSpPr>
              <a:cxnSpLocks noChangeShapeType="1"/>
              <a:stCxn id="2742297" idx="6"/>
              <a:endCxn id="2742298" idx="2"/>
            </p:cNvCxnSpPr>
            <p:nvPr/>
          </p:nvCxnSpPr>
          <p:spPr bwMode="auto">
            <a:xfrm>
              <a:off x="984" y="2754"/>
              <a:ext cx="369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42310" name="AutoShape 38"/>
            <p:cNvCxnSpPr>
              <a:cxnSpLocks noChangeShapeType="1"/>
              <a:stCxn id="2742298" idx="6"/>
              <a:endCxn id="2742299" idx="2"/>
            </p:cNvCxnSpPr>
            <p:nvPr/>
          </p:nvCxnSpPr>
          <p:spPr bwMode="auto">
            <a:xfrm>
              <a:off x="1437" y="2754"/>
              <a:ext cx="369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42311" name="AutoShape 39"/>
            <p:cNvCxnSpPr>
              <a:cxnSpLocks noChangeShapeType="1"/>
              <a:stCxn id="2742299" idx="6"/>
              <a:endCxn id="2742300" idx="2"/>
            </p:cNvCxnSpPr>
            <p:nvPr/>
          </p:nvCxnSpPr>
          <p:spPr bwMode="auto">
            <a:xfrm>
              <a:off x="1890" y="2754"/>
              <a:ext cx="370" cy="0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42312" name="AutoShape 40"/>
            <p:cNvCxnSpPr>
              <a:cxnSpLocks noChangeShapeType="1"/>
              <a:stCxn id="2742303" idx="6"/>
              <a:endCxn id="2742304" idx="2"/>
            </p:cNvCxnSpPr>
            <p:nvPr/>
          </p:nvCxnSpPr>
          <p:spPr bwMode="auto">
            <a:xfrm>
              <a:off x="1890" y="3661"/>
              <a:ext cx="370" cy="0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42313" name="AutoShape 41"/>
            <p:cNvCxnSpPr>
              <a:cxnSpLocks noChangeShapeType="1"/>
              <a:stCxn id="2742302" idx="6"/>
              <a:endCxn id="2742303" idx="2"/>
            </p:cNvCxnSpPr>
            <p:nvPr/>
          </p:nvCxnSpPr>
          <p:spPr bwMode="auto">
            <a:xfrm>
              <a:off x="1437" y="3661"/>
              <a:ext cx="369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42314" name="AutoShape 42"/>
            <p:cNvCxnSpPr>
              <a:cxnSpLocks noChangeShapeType="1"/>
              <a:stCxn id="2742301" idx="6"/>
              <a:endCxn id="2742302" idx="2"/>
            </p:cNvCxnSpPr>
            <p:nvPr/>
          </p:nvCxnSpPr>
          <p:spPr bwMode="auto">
            <a:xfrm>
              <a:off x="984" y="3661"/>
              <a:ext cx="369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42315" name="AutoShape 43"/>
            <p:cNvCxnSpPr>
              <a:cxnSpLocks noChangeShapeType="1"/>
              <a:stCxn id="2742298" idx="4"/>
              <a:endCxn id="2742296" idx="2"/>
            </p:cNvCxnSpPr>
            <p:nvPr/>
          </p:nvCxnSpPr>
          <p:spPr bwMode="auto">
            <a:xfrm rot="16200000" flipH="1">
              <a:off x="1507" y="2684"/>
              <a:ext cx="185" cy="410"/>
            </a:xfrm>
            <a:prstGeom prst="curvedConnector2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42316" name="AutoShape 44"/>
            <p:cNvCxnSpPr>
              <a:cxnSpLocks noChangeShapeType="1"/>
              <a:stCxn id="2742301" idx="4"/>
              <a:endCxn id="2742295" idx="2"/>
            </p:cNvCxnSpPr>
            <p:nvPr/>
          </p:nvCxnSpPr>
          <p:spPr bwMode="auto">
            <a:xfrm rot="16200000" flipH="1">
              <a:off x="1055" y="3590"/>
              <a:ext cx="184" cy="410"/>
            </a:xfrm>
            <a:prstGeom prst="curvedConnector2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742317" name="Text Box 45"/>
            <p:cNvSpPr txBox="1">
              <a:spLocks noChangeArrowheads="1"/>
            </p:cNvSpPr>
            <p:nvPr/>
          </p:nvSpPr>
          <p:spPr bwMode="auto">
            <a:xfrm>
              <a:off x="1021" y="2999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/>
                <a:t>?x</a:t>
              </a:r>
              <a:endParaRPr lang="ru-RU" sz="1800" b="0"/>
            </a:p>
          </p:txBody>
        </p:sp>
        <p:sp>
          <p:nvSpPr>
            <p:cNvPr id="2742318" name="Text Box 46"/>
            <p:cNvSpPr txBox="1">
              <a:spLocks noChangeArrowheads="1"/>
            </p:cNvSpPr>
            <p:nvPr/>
          </p:nvSpPr>
          <p:spPr bwMode="auto">
            <a:xfrm>
              <a:off x="1021" y="2546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/>
                <a:t>?x</a:t>
              </a:r>
              <a:endParaRPr lang="ru-RU" sz="1800" b="0"/>
            </a:p>
          </p:txBody>
        </p:sp>
        <p:sp>
          <p:nvSpPr>
            <p:cNvPr id="2742319" name="Text Box 47"/>
            <p:cNvSpPr txBox="1">
              <a:spLocks noChangeArrowheads="1"/>
            </p:cNvSpPr>
            <p:nvPr/>
          </p:nvSpPr>
          <p:spPr bwMode="auto">
            <a:xfrm>
              <a:off x="1506" y="2546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/>
                <a:t>?x</a:t>
              </a:r>
              <a:endParaRPr lang="ru-RU" sz="1800" b="0"/>
            </a:p>
          </p:txBody>
        </p:sp>
        <p:sp>
          <p:nvSpPr>
            <p:cNvPr id="2742320" name="Text Box 48"/>
            <p:cNvSpPr txBox="1">
              <a:spLocks noChangeArrowheads="1"/>
            </p:cNvSpPr>
            <p:nvPr/>
          </p:nvSpPr>
          <p:spPr bwMode="auto">
            <a:xfrm>
              <a:off x="1961" y="2546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olidFill>
                    <a:srgbClr val="3333FF"/>
                  </a:solidFill>
                </a:rPr>
                <a:t>!a</a:t>
              </a:r>
              <a:endParaRPr lang="ru-RU" sz="1800" b="0">
                <a:solidFill>
                  <a:srgbClr val="3333FF"/>
                </a:solidFill>
              </a:endParaRPr>
            </a:p>
          </p:txBody>
        </p:sp>
        <p:sp>
          <p:nvSpPr>
            <p:cNvPr id="2742321" name="Text Box 49"/>
            <p:cNvSpPr txBox="1">
              <a:spLocks noChangeArrowheads="1"/>
            </p:cNvSpPr>
            <p:nvPr/>
          </p:nvSpPr>
          <p:spPr bwMode="auto">
            <a:xfrm>
              <a:off x="1021" y="3447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/>
                <a:t>?x</a:t>
              </a:r>
              <a:endParaRPr lang="ru-RU" sz="1800" b="0"/>
            </a:p>
          </p:txBody>
        </p:sp>
        <p:sp>
          <p:nvSpPr>
            <p:cNvPr id="2742322" name="Text Box 50"/>
            <p:cNvSpPr txBox="1">
              <a:spLocks noChangeArrowheads="1"/>
            </p:cNvSpPr>
            <p:nvPr/>
          </p:nvSpPr>
          <p:spPr bwMode="auto">
            <a:xfrm>
              <a:off x="1506" y="3461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/>
                <a:t>?x</a:t>
              </a:r>
              <a:endParaRPr lang="ru-RU" sz="1800" b="0"/>
            </a:p>
          </p:txBody>
        </p:sp>
        <p:sp>
          <p:nvSpPr>
            <p:cNvPr id="2742323" name="Text Box 51"/>
            <p:cNvSpPr txBox="1">
              <a:spLocks noChangeArrowheads="1"/>
            </p:cNvSpPr>
            <p:nvPr/>
          </p:nvSpPr>
          <p:spPr bwMode="auto">
            <a:xfrm>
              <a:off x="1961" y="3461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/>
                <a:t>!b</a:t>
              </a:r>
              <a:endParaRPr lang="ru-RU" sz="1800" b="0"/>
            </a:p>
          </p:txBody>
        </p:sp>
        <p:sp>
          <p:nvSpPr>
            <p:cNvPr id="2742324" name="Text Box 52"/>
            <p:cNvSpPr txBox="1">
              <a:spLocks noChangeArrowheads="1"/>
            </p:cNvSpPr>
            <p:nvPr/>
          </p:nvSpPr>
          <p:spPr bwMode="auto">
            <a:xfrm>
              <a:off x="1188" y="3702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/>
                <a:t>!a</a:t>
              </a:r>
              <a:endParaRPr lang="ru-RU" sz="1800" b="0"/>
            </a:p>
          </p:txBody>
        </p:sp>
        <p:sp>
          <p:nvSpPr>
            <p:cNvPr id="2742325" name="Text Box 53"/>
            <p:cNvSpPr txBox="1">
              <a:spLocks noChangeArrowheads="1"/>
            </p:cNvSpPr>
            <p:nvPr/>
          </p:nvSpPr>
          <p:spPr bwMode="auto">
            <a:xfrm>
              <a:off x="1597" y="2795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/>
                <a:t>!a</a:t>
              </a:r>
              <a:endParaRPr lang="ru-RU" sz="1800" b="0"/>
            </a:p>
          </p:txBody>
        </p:sp>
        <p:sp>
          <p:nvSpPr>
            <p:cNvPr id="2742326" name="Text Box 54"/>
            <p:cNvSpPr txBox="1">
              <a:spLocks noChangeArrowheads="1"/>
            </p:cNvSpPr>
            <p:nvPr/>
          </p:nvSpPr>
          <p:spPr bwMode="auto">
            <a:xfrm>
              <a:off x="905" y="2546"/>
              <a:ext cx="7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olidFill>
                    <a:srgbClr val="FF0000"/>
                  </a:solidFill>
                  <a:sym typeface="Symbol" pitchFamily="18" charset="2"/>
                </a:rPr>
                <a:t></a:t>
              </a:r>
              <a:endParaRPr lang="ru-RU" sz="1800" b="0">
                <a:solidFill>
                  <a:srgbClr val="FF0000"/>
                </a:solidFill>
              </a:endParaRPr>
            </a:p>
          </p:txBody>
        </p:sp>
        <p:sp>
          <p:nvSpPr>
            <p:cNvPr id="2742327" name="Text Box 55"/>
            <p:cNvSpPr txBox="1">
              <a:spLocks noChangeArrowheads="1"/>
            </p:cNvSpPr>
            <p:nvPr/>
          </p:nvSpPr>
          <p:spPr bwMode="auto">
            <a:xfrm>
              <a:off x="908" y="2999"/>
              <a:ext cx="7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olidFill>
                    <a:srgbClr val="FF0000"/>
                  </a:solidFill>
                  <a:sym typeface="Symbol" pitchFamily="18" charset="2"/>
                </a:rPr>
                <a:t></a:t>
              </a:r>
              <a:endParaRPr lang="ru-RU" sz="1800" b="0">
                <a:solidFill>
                  <a:srgbClr val="FF0000"/>
                </a:solidFill>
              </a:endParaRPr>
            </a:p>
          </p:txBody>
        </p:sp>
        <p:sp>
          <p:nvSpPr>
            <p:cNvPr id="2742328" name="Text Box 56"/>
            <p:cNvSpPr txBox="1">
              <a:spLocks noChangeArrowheads="1"/>
            </p:cNvSpPr>
            <p:nvPr/>
          </p:nvSpPr>
          <p:spPr bwMode="auto">
            <a:xfrm>
              <a:off x="1359" y="2999"/>
              <a:ext cx="7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olidFill>
                    <a:srgbClr val="FF0000"/>
                  </a:solidFill>
                  <a:sym typeface="Symbol" pitchFamily="18" charset="2"/>
                </a:rPr>
                <a:t></a:t>
              </a:r>
              <a:endParaRPr lang="ru-RU" sz="1800" b="0">
                <a:solidFill>
                  <a:srgbClr val="FF0000"/>
                </a:solidFill>
              </a:endParaRPr>
            </a:p>
          </p:txBody>
        </p:sp>
        <p:sp>
          <p:nvSpPr>
            <p:cNvPr id="2742329" name="Text Box 57"/>
            <p:cNvSpPr txBox="1">
              <a:spLocks noChangeArrowheads="1"/>
            </p:cNvSpPr>
            <p:nvPr/>
          </p:nvSpPr>
          <p:spPr bwMode="auto">
            <a:xfrm>
              <a:off x="1362" y="3461"/>
              <a:ext cx="7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olidFill>
                    <a:srgbClr val="FF0000"/>
                  </a:solidFill>
                  <a:sym typeface="Symbol" pitchFamily="18" charset="2"/>
                </a:rPr>
                <a:t></a:t>
              </a:r>
              <a:endParaRPr lang="ru-RU" sz="1800" b="0">
                <a:solidFill>
                  <a:srgbClr val="FF0000"/>
                </a:solidFill>
              </a:endParaRPr>
            </a:p>
          </p:txBody>
        </p:sp>
        <p:sp>
          <p:nvSpPr>
            <p:cNvPr id="2742330" name="Text Box 58"/>
            <p:cNvSpPr txBox="1">
              <a:spLocks noChangeArrowheads="1"/>
            </p:cNvSpPr>
            <p:nvPr/>
          </p:nvSpPr>
          <p:spPr bwMode="auto">
            <a:xfrm>
              <a:off x="594" y="2840"/>
              <a:ext cx="63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ym typeface="Symbol" pitchFamily="18" charset="2"/>
                </a:rPr>
                <a:t></a:t>
              </a:r>
              <a:endParaRPr lang="ru-RU" sz="1800" b="0"/>
            </a:p>
          </p:txBody>
        </p:sp>
        <p:sp>
          <p:nvSpPr>
            <p:cNvPr id="2742331" name="Text Box 59"/>
            <p:cNvSpPr txBox="1">
              <a:spLocks noChangeArrowheads="1"/>
            </p:cNvSpPr>
            <p:nvPr/>
          </p:nvSpPr>
          <p:spPr bwMode="auto">
            <a:xfrm>
              <a:off x="594" y="3370"/>
              <a:ext cx="63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ym typeface="Symbol" pitchFamily="18" charset="2"/>
                </a:rPr>
                <a:t></a:t>
              </a:r>
              <a:endParaRPr lang="ru-RU" sz="1800" b="0"/>
            </a:p>
          </p:txBody>
        </p:sp>
        <p:sp>
          <p:nvSpPr>
            <p:cNvPr id="2742332" name="Text Box 60"/>
            <p:cNvSpPr txBox="1">
              <a:spLocks noChangeArrowheads="1"/>
            </p:cNvSpPr>
            <p:nvPr/>
          </p:nvSpPr>
          <p:spPr bwMode="auto">
            <a:xfrm>
              <a:off x="703" y="3189"/>
              <a:ext cx="63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ym typeface="Symbol" pitchFamily="18" charset="2"/>
                </a:rPr>
                <a:t></a:t>
              </a:r>
              <a:endParaRPr lang="ru-RU" sz="1800" b="0"/>
            </a:p>
          </p:txBody>
        </p:sp>
      </p:grpSp>
      <p:grpSp>
        <p:nvGrpSpPr>
          <p:cNvPr id="2742333" name="Group 61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42334" name="Text Box 62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42335" name="Group 63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42336" name="Group 64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42337" name="Rectangle 6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2338" name="Rectangle 66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2339" name="Rectangle 67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2340" name="Rectangle 6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2341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42342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42343" name="Text Box 71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275A-4C96-4CD6-92F4-D633A9196419}" type="slidenum">
              <a:rPr lang="ru-RU"/>
              <a:pPr/>
              <a:t>2</a:t>
            </a:fld>
            <a:endParaRPr lang="ru-RU"/>
          </a:p>
        </p:txBody>
      </p:sp>
      <p:sp>
        <p:nvSpPr>
          <p:cNvPr id="2689026" name="Text Box 2"/>
          <p:cNvSpPr txBox="1">
            <a:spLocks noChangeArrowheads="1"/>
          </p:cNvSpPr>
          <p:nvPr/>
        </p:nvSpPr>
        <p:spPr bwMode="auto">
          <a:xfrm>
            <a:off x="503238" y="1125538"/>
            <a:ext cx="8101012" cy="37496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sz="8000">
                <a:latin typeface="Arial" charset="0"/>
              </a:rPr>
              <a:t>ФОРМАЛЬНЫЕ ОПРЕДЕЛЕНИЯ</a:t>
            </a:r>
          </a:p>
        </p:txBody>
      </p:sp>
      <p:grpSp>
        <p:nvGrpSpPr>
          <p:cNvPr id="2689027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89028" name="Text Box 4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89029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89030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89031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9032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903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9034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903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8903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89037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DF7C-18DD-47C5-85D1-71414607975C}" type="slidenum">
              <a:rPr lang="ru-RU"/>
              <a:pPr/>
              <a:t>20</a:t>
            </a:fld>
            <a:endParaRPr lang="ru-RU"/>
          </a:p>
        </p:txBody>
      </p:sp>
      <p:sp>
        <p:nvSpPr>
          <p:cNvPr id="2756610" name="Text Box 2"/>
          <p:cNvSpPr txBox="1">
            <a:spLocks noChangeArrowheads="1"/>
          </p:cNvSpPr>
          <p:nvPr/>
        </p:nvSpPr>
        <p:spPr bwMode="auto">
          <a:xfrm>
            <a:off x="179388" y="1196975"/>
            <a:ext cx="8713787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altLang="zh-TW" sz="2000" b="0">
                <a:latin typeface="Times New Roman" pitchFamily="18" charset="0"/>
              </a:rPr>
              <a:t>В</a:t>
            </a:r>
            <a:r>
              <a:rPr lang="ru-RU" altLang="zh-TW" sz="2000" b="0"/>
              <a:t>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</a:rPr>
              <a:t>Comp</a:t>
            </a:r>
            <a:r>
              <a:rPr lang="en-US" altLang="zh-TW" sz="2000" b="0">
                <a:ea typeface="新細明體" pitchFamily="18" charset="-120"/>
              </a:rPr>
              <a:t>(</a:t>
            </a:r>
            <a:r>
              <a:rPr lang="en-US" altLang="zh-TW" sz="2000"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 b="0">
                <a:ea typeface="新細明體" pitchFamily="18" charset="-120"/>
              </a:rPr>
              <a:t>)</a:t>
            </a:r>
            <a:r>
              <a:rPr lang="ru-RU" altLang="zh-TW" sz="2000" b="0"/>
              <a:t> </a:t>
            </a:r>
            <a:r>
              <a:rPr lang="ru-RU" altLang="zh-TW" sz="2000" b="0">
                <a:latin typeface="Times New Roman" pitchFamily="18" charset="0"/>
              </a:rPr>
              <a:t>не должно быть ненаблюдаемых отказов.</a:t>
            </a:r>
            <a:endParaRPr lang="en-US" altLang="zh-TW" sz="2000" b="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altLang="zh-TW" sz="2000" b="0">
                <a:latin typeface="Times New Roman" pitchFamily="18" charset="0"/>
              </a:rPr>
              <a:t>В</a:t>
            </a:r>
            <a:r>
              <a:rPr lang="ru-RU" altLang="zh-TW" sz="2000" b="0"/>
              <a:t>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</a:rPr>
              <a:t>Comp</a:t>
            </a:r>
            <a:r>
              <a:rPr lang="en-US" altLang="zh-TW" sz="2000" b="0">
                <a:ea typeface="新細明體" pitchFamily="18" charset="-120"/>
              </a:rPr>
              <a:t>(</a:t>
            </a:r>
            <a:r>
              <a:rPr lang="en-US" altLang="zh-TW" sz="2000"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 b="0">
                <a:ea typeface="新細明體" pitchFamily="18" charset="-120"/>
              </a:rPr>
              <a:t>)</a:t>
            </a:r>
            <a:r>
              <a:rPr lang="ru-RU" altLang="zh-TW" sz="2000" b="0"/>
              <a:t> </a:t>
            </a:r>
            <a:r>
              <a:rPr lang="ru-RU" altLang="zh-TW" sz="2000" b="0">
                <a:latin typeface="Times New Roman" pitchFamily="18" charset="0"/>
              </a:rPr>
              <a:t>отождествляем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</a:rPr>
              <a:t>safe by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</a:rPr>
              <a:t> =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</a:rPr>
              <a:t>safe in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</a:rPr>
              <a:t>.</a:t>
            </a: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altLang="zh-TW" sz="2000" b="0" u="sng">
                <a:latin typeface="Times New Roman" pitchFamily="18" charset="0"/>
              </a:rPr>
              <a:t>Для оптимизации</a:t>
            </a:r>
            <a:r>
              <a:rPr lang="ru-RU" altLang="zh-TW" sz="2000" b="0">
                <a:latin typeface="Times New Roman" pitchFamily="18" charset="0"/>
              </a:rPr>
              <a:t>: только </a:t>
            </a:r>
            <a:r>
              <a:rPr lang="ru-RU" altLang="zh-TW" sz="2000" b="0" i="1">
                <a:latin typeface="Times New Roman" pitchFamily="18" charset="0"/>
              </a:rPr>
              <a:t>финальные</a:t>
            </a:r>
            <a:r>
              <a:rPr lang="ru-RU" altLang="zh-TW" sz="2000" b="0">
                <a:latin typeface="Times New Roman" pitchFamily="18" charset="0"/>
              </a:rPr>
              <a:t> трассы = безопасные трассы</a:t>
            </a:r>
            <a:r>
              <a:rPr lang="ru-RU" altLang="zh-TW" sz="2000" b="0"/>
              <a:t>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</a:rPr>
              <a:t>Safe</a:t>
            </a:r>
            <a:r>
              <a:rPr lang="en-US" altLang="zh-TW" sz="2000" b="0">
                <a:ea typeface="新細明體" pitchFamily="18" charset="-120"/>
              </a:rPr>
              <a:t>(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</a:rPr>
              <a:t>Comp</a:t>
            </a:r>
            <a:r>
              <a:rPr lang="en-US" altLang="zh-TW" sz="2000" b="0">
                <a:ea typeface="新細明體" pitchFamily="18" charset="-120"/>
              </a:rPr>
              <a:t>(</a:t>
            </a:r>
            <a:r>
              <a:rPr lang="en-US" altLang="zh-TW" sz="2000"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 b="0">
                <a:ea typeface="新細明體" pitchFamily="18" charset="-120"/>
              </a:rPr>
              <a:t>))</a:t>
            </a:r>
            <a:r>
              <a:rPr lang="ru-RU" altLang="zh-TW" sz="2000" b="0"/>
              <a:t> </a:t>
            </a:r>
            <a:r>
              <a:rPr lang="ru-RU" altLang="zh-TW" sz="2000" b="0">
                <a:latin typeface="Times New Roman" pitchFamily="18" charset="0"/>
              </a:rPr>
              <a:t>и безопасные трассы, продолженные дивергенцией или разрушающим действием (действием и далее разрушением).</a:t>
            </a: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altLang="zh-TW" sz="2000" b="0" u="sng">
                <a:latin typeface="Times New Roman" pitchFamily="18" charset="0"/>
              </a:rPr>
              <a:t>Для алгоритмизации</a:t>
            </a:r>
            <a:r>
              <a:rPr lang="ru-RU" altLang="zh-TW" sz="2000" b="0">
                <a:latin typeface="Times New Roman" pitchFamily="18" charset="0"/>
              </a:rPr>
              <a:t>: все безопасные трассы исходной спецификации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</a:rPr>
              <a:t> </a:t>
            </a:r>
            <a:r>
              <a:rPr lang="ru-RU" altLang="zh-TW" sz="2000" b="0">
                <a:latin typeface="Times New Roman" pitchFamily="18" charset="0"/>
              </a:rPr>
              <a:t>сохраняются:</a:t>
            </a:r>
            <a:r>
              <a:rPr lang="ru-RU" altLang="zh-TW" sz="2000" b="0"/>
              <a:t>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</a:rPr>
              <a:t>Safe</a:t>
            </a:r>
            <a:r>
              <a:rPr lang="en-US" altLang="zh-TW" sz="2000" b="0">
                <a:ea typeface="新細明體" pitchFamily="18" charset="-120"/>
              </a:rPr>
              <a:t>(</a:t>
            </a:r>
            <a:r>
              <a:rPr lang="en-US" altLang="zh-TW" sz="2000"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 b="0">
                <a:ea typeface="新細明體" pitchFamily="18" charset="-120"/>
              </a:rPr>
              <a:t>)</a:t>
            </a:r>
            <a:r>
              <a:rPr lang="en-US" altLang="zh-TW" sz="2000" b="0">
                <a:ea typeface="新細明體" pitchFamily="18" charset="-120"/>
                <a:sym typeface="Symbol" pitchFamily="18" charset="2"/>
              </a:rPr>
              <a:t>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</a:rPr>
              <a:t>Safe</a:t>
            </a:r>
            <a:r>
              <a:rPr lang="en-US" altLang="zh-TW" sz="2000" b="0">
                <a:ea typeface="新細明體" pitchFamily="18" charset="-120"/>
              </a:rPr>
              <a:t>(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</a:rPr>
              <a:t>Comp</a:t>
            </a:r>
            <a:r>
              <a:rPr lang="en-US" altLang="zh-TW" sz="2000" b="0">
                <a:ea typeface="新細明體" pitchFamily="18" charset="-120"/>
              </a:rPr>
              <a:t>(</a:t>
            </a:r>
            <a:r>
              <a:rPr lang="en-US" altLang="zh-TW" sz="2000"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 b="0">
                <a:ea typeface="新細明體" pitchFamily="18" charset="-120"/>
              </a:rPr>
              <a:t>))</a:t>
            </a:r>
            <a:r>
              <a:rPr lang="ru-RU" altLang="zh-TW" sz="2000" b="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altLang="zh-TW" sz="2000" b="0" u="sng">
                <a:latin typeface="Times New Roman" pitchFamily="18" charset="0"/>
              </a:rPr>
              <a:t>Не усиливаем</a:t>
            </a:r>
            <a:r>
              <a:rPr lang="ru-RU" altLang="zh-TW" sz="2000" b="0" u="sng"/>
              <a:t> </a:t>
            </a:r>
            <a:r>
              <a:rPr lang="en-US" altLang="zh-TW" sz="2000" i="1" u="sng">
                <a:latin typeface="Times New Roman" pitchFamily="18" charset="0"/>
                <a:ea typeface="新細明體" pitchFamily="18" charset="-120"/>
              </a:rPr>
              <a:t>saco</a:t>
            </a:r>
            <a:r>
              <a:rPr lang="ru-RU" altLang="zh-TW" sz="2000" b="0">
                <a:latin typeface="Times New Roman" pitchFamily="18" charset="0"/>
              </a:rPr>
              <a:t>: если</a:t>
            </a:r>
            <a:r>
              <a:rPr lang="ru-RU" altLang="zh-TW" sz="2000" b="0"/>
              <a:t> </a:t>
            </a:r>
            <a:r>
              <a:rPr lang="ru-RU" altLang="zh-TW" sz="2000" b="0">
                <a:sym typeface="Symbol" pitchFamily="18" charset="2"/>
              </a:rPr>
              <a:t></a:t>
            </a:r>
            <a:r>
              <a:rPr lang="ru-RU" altLang="zh-TW" sz="2000" b="0">
                <a:sym typeface="Euclid Symbol" pitchFamily="18" charset="2"/>
              </a:rPr>
              <a:t>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</a:rPr>
              <a:t>Safe</a:t>
            </a:r>
            <a:r>
              <a:rPr lang="en-US" altLang="zh-TW" sz="2000" b="0">
                <a:ea typeface="新細明體" pitchFamily="18" charset="-120"/>
              </a:rPr>
              <a:t>(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</a:rPr>
              <a:t>Comp</a:t>
            </a:r>
            <a:r>
              <a:rPr lang="en-US" altLang="zh-TW" sz="2000" b="0">
                <a:ea typeface="新細明體" pitchFamily="18" charset="-120"/>
              </a:rPr>
              <a:t>(</a:t>
            </a:r>
            <a:r>
              <a:rPr lang="en-US" altLang="zh-TW" sz="2000"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 b="0">
                <a:ea typeface="新細明體" pitchFamily="18" charset="-120"/>
              </a:rPr>
              <a:t>))</a:t>
            </a:r>
            <a:r>
              <a:rPr lang="ru-RU" altLang="zh-TW" sz="2000" b="0"/>
              <a:t>\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</a:rPr>
              <a:t>Safe</a:t>
            </a:r>
            <a:r>
              <a:rPr lang="en-US" altLang="zh-TW" sz="2000" b="0">
                <a:ea typeface="新細明體" pitchFamily="18" charset="-120"/>
              </a:rPr>
              <a:t>(</a:t>
            </a:r>
            <a:r>
              <a:rPr lang="en-US" altLang="zh-TW" sz="2000"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 b="0">
                <a:ea typeface="新細明體" pitchFamily="18" charset="-120"/>
              </a:rPr>
              <a:t>)</a:t>
            </a:r>
            <a:r>
              <a:rPr lang="ru-RU" altLang="zh-TW" sz="2000" b="0">
                <a:latin typeface="Times New Roman" pitchFamily="18" charset="0"/>
              </a:rPr>
              <a:t>, то</a:t>
            </a:r>
            <a:r>
              <a:rPr lang="ru-RU" altLang="zh-TW" sz="2000" b="0"/>
              <a:t> </a:t>
            </a:r>
            <a:r>
              <a:rPr lang="ru-RU" altLang="zh-TW" sz="2000" b="0">
                <a:sym typeface="Symbol" pitchFamily="18" charset="2"/>
              </a:rPr>
              <a:t></a:t>
            </a:r>
            <a:r>
              <a:rPr lang="ru-RU" altLang="zh-TW" sz="2000" b="0">
                <a:sym typeface="Euclid Symbol" pitchFamily="18" charset="2"/>
              </a:rPr>
              <a:t>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</a:rPr>
              <a:t>Safe</a:t>
            </a:r>
            <a:r>
              <a:rPr lang="en-US" altLang="zh-TW" sz="2000" b="0">
                <a:ea typeface="新細明體" pitchFamily="18" charset="-120"/>
              </a:rPr>
              <a:t>(</a:t>
            </a:r>
            <a:r>
              <a:rPr lang="en-US" altLang="zh-TW" sz="2000"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 b="0">
                <a:ea typeface="新細明體" pitchFamily="18" charset="-120"/>
              </a:rPr>
              <a:t>)</a:t>
            </a:r>
            <a:r>
              <a:rPr lang="ru-RU" altLang="zh-TW" sz="2000" b="0">
                <a:latin typeface="Times New Roman" pitchFamily="18" charset="0"/>
              </a:rPr>
              <a:t>, </a:t>
            </a:r>
            <a:r>
              <a:rPr lang="ru-RU" altLang="zh-TW" sz="2000" b="0" i="1">
                <a:latin typeface="Times New Roman" pitchFamily="18" charset="0"/>
              </a:rPr>
              <a:t>получаемая из</a:t>
            </a:r>
            <a:r>
              <a:rPr lang="ru-RU" altLang="zh-TW" sz="2000" b="0" i="1"/>
              <a:t> </a:t>
            </a:r>
            <a:r>
              <a:rPr lang="ru-RU" altLang="zh-TW" sz="2000" b="0">
                <a:sym typeface="Symbol" pitchFamily="18" charset="2"/>
              </a:rPr>
              <a:t></a:t>
            </a:r>
            <a:r>
              <a:rPr lang="ru-RU" altLang="zh-TW" sz="2000" b="0" i="1">
                <a:sym typeface="Symbol" pitchFamily="18" charset="2"/>
              </a:rPr>
              <a:t> </a:t>
            </a:r>
            <a:r>
              <a:rPr lang="ru-RU" altLang="zh-TW" sz="2000" b="0" i="1">
                <a:latin typeface="Times New Roman" pitchFamily="18" charset="0"/>
              </a:rPr>
              <a:t>удалением, повторением или перестановкой отказов</a:t>
            </a:r>
            <a:r>
              <a:rPr lang="ru-RU" altLang="zh-TW" sz="2000" b="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altLang="zh-TW" sz="2000" b="0">
                <a:latin typeface="Times New Roman" pitchFamily="18" charset="0"/>
              </a:rPr>
              <a:t>НИДУ того, чтобы</a:t>
            </a:r>
            <a:r>
              <a:rPr lang="ru-RU" altLang="zh-TW" sz="2000" b="0"/>
              <a:t> </a:t>
            </a:r>
            <a:r>
              <a:rPr lang="ru-RU" altLang="zh-TW" sz="2000" b="0">
                <a:sym typeface="Symbol" pitchFamily="18" charset="2"/>
              </a:rPr>
              <a:t> </a:t>
            </a:r>
            <a:r>
              <a:rPr lang="ru-RU" altLang="zh-TW" sz="2000" b="0">
                <a:latin typeface="Times New Roman" pitchFamily="18" charset="0"/>
              </a:rPr>
              <a:t>безопасно продолжалась действием или отказом</a:t>
            </a:r>
            <a:r>
              <a:rPr lang="ru-RU" altLang="zh-TW" sz="2000" b="0"/>
              <a:t> </a:t>
            </a:r>
            <a:r>
              <a:rPr lang="en-US" altLang="zh-TW" sz="2000" b="0">
                <a:ea typeface="新細明體" pitchFamily="18" charset="-120"/>
              </a:rPr>
              <a:t>u</a:t>
            </a:r>
            <a:r>
              <a:rPr lang="ru-RU" altLang="zh-TW" sz="2000" b="0">
                <a:latin typeface="Times New Roman" pitchFamily="18" charset="0"/>
              </a:rPr>
              <a:t>:</a:t>
            </a:r>
          </a:p>
          <a:p>
            <a:pPr marL="800100" lvl="1" indent="-342900">
              <a:spcBef>
                <a:spcPct val="15000"/>
              </a:spcBef>
              <a:buFontTx/>
              <a:buAutoNum type="alphaLcParenR"/>
            </a:pPr>
            <a:r>
              <a:rPr lang="ru-RU" altLang="zh-TW" sz="2000" b="0" u="sng">
                <a:latin typeface="Times New Roman" pitchFamily="18" charset="0"/>
              </a:rPr>
              <a:t>согласованность модели</a:t>
            </a:r>
            <a:r>
              <a:rPr lang="ru-RU" altLang="zh-TW" sz="2000" b="0">
                <a:latin typeface="Times New Roman" pitchFamily="18" charset="0"/>
              </a:rPr>
              <a:t>: трасса</a:t>
            </a:r>
            <a:r>
              <a:rPr lang="ru-RU" altLang="zh-TW" sz="2000" b="0"/>
              <a:t> </a:t>
            </a:r>
            <a:r>
              <a:rPr lang="ru-RU" altLang="zh-TW" sz="2000" b="0">
                <a:sym typeface="Symbol" pitchFamily="18" charset="2"/>
              </a:rPr>
              <a:t></a:t>
            </a:r>
            <a:r>
              <a:rPr lang="ru-RU" altLang="zh-TW" sz="2000" b="0">
                <a:sym typeface="Euclid Symbol" pitchFamily="18" charset="2"/>
              </a:rPr>
              <a:t></a:t>
            </a:r>
            <a:r>
              <a:rPr lang="en-US" altLang="zh-TW" sz="2000" b="0">
                <a:ea typeface="新細明體" pitchFamily="18" charset="-120"/>
                <a:sym typeface="Euclid Symbol" pitchFamily="18" charset="2"/>
              </a:rPr>
              <a:t>u</a:t>
            </a:r>
            <a:r>
              <a:rPr lang="ru-RU" altLang="zh-TW" sz="2000" b="0">
                <a:sym typeface="Euclid Symbol" pitchFamily="18" charset="2"/>
              </a:rPr>
              <a:t></a:t>
            </a:r>
            <a:r>
              <a:rPr lang="ru-RU" altLang="zh-TW" sz="2000" b="0"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</a:rPr>
              <a:t>согласована;</a:t>
            </a:r>
          </a:p>
          <a:p>
            <a:pPr marL="800100" lvl="1" indent="-342900">
              <a:spcBef>
                <a:spcPct val="15000"/>
              </a:spcBef>
              <a:buFontTx/>
              <a:buAutoNum type="alphaLcParenR"/>
            </a:pPr>
            <a:r>
              <a:rPr lang="ru-RU" altLang="zh-TW" sz="2000" b="0" u="sng">
                <a:latin typeface="Times New Roman" pitchFamily="18" charset="0"/>
              </a:rPr>
              <a:t>не усиливаем</a:t>
            </a:r>
            <a:r>
              <a:rPr lang="ru-RU" altLang="zh-TW" sz="2000" b="0" u="sng"/>
              <a:t> </a:t>
            </a:r>
            <a:r>
              <a:rPr lang="en-US" altLang="zh-TW" sz="2000" i="1" u="sng">
                <a:latin typeface="Times New Roman" pitchFamily="18" charset="0"/>
                <a:ea typeface="新細明體" pitchFamily="18" charset="-120"/>
              </a:rPr>
              <a:t>saco</a:t>
            </a:r>
            <a:r>
              <a:rPr lang="ru-RU" altLang="zh-TW" sz="2000" b="0">
                <a:latin typeface="Times New Roman" pitchFamily="18" charset="0"/>
              </a:rPr>
              <a:t>:</a:t>
            </a:r>
            <a:r>
              <a:rPr lang="ru-RU" altLang="zh-TW" sz="2000" b="0"/>
              <a:t> </a:t>
            </a:r>
            <a:r>
              <a:rPr lang="ru-RU" altLang="zh-TW" sz="2000" b="0">
                <a:sym typeface="Symbol" pitchFamily="18" charset="2"/>
              </a:rPr>
              <a:t></a:t>
            </a:r>
            <a:r>
              <a:rPr lang="ru-RU" altLang="zh-TW" sz="2000" b="0">
                <a:sym typeface="Euclid Symbol" pitchFamily="18" charset="2"/>
              </a:rPr>
              <a:t>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</a:rPr>
              <a:t>Safe</a:t>
            </a:r>
            <a:r>
              <a:rPr lang="en-US" altLang="zh-TW" sz="2000" b="0">
                <a:ea typeface="新細明體" pitchFamily="18" charset="-120"/>
              </a:rPr>
              <a:t>(</a:t>
            </a:r>
            <a:r>
              <a:rPr lang="en-US" altLang="zh-TW" sz="2000"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 b="0">
                <a:ea typeface="新細明體" pitchFamily="18" charset="-120"/>
              </a:rPr>
              <a:t>)</a:t>
            </a:r>
            <a:r>
              <a:rPr lang="ru-RU" altLang="zh-TW" sz="2000" b="0">
                <a:latin typeface="Times New Roman" pitchFamily="18" charset="0"/>
              </a:rPr>
              <a:t>, после которой символ</a:t>
            </a:r>
            <a:r>
              <a:rPr lang="ru-RU" altLang="zh-TW" sz="2000" b="0"/>
              <a:t> </a:t>
            </a:r>
            <a:r>
              <a:rPr lang="en-US" altLang="zh-TW" sz="2000" b="0">
                <a:ea typeface="新細明體" pitchFamily="18" charset="-120"/>
              </a:rPr>
              <a:t>u</a:t>
            </a:r>
            <a:r>
              <a:rPr lang="ru-RU" altLang="zh-TW" sz="2000" b="0"/>
              <a:t> </a:t>
            </a:r>
            <a:r>
              <a:rPr lang="ru-RU" altLang="zh-TW" sz="2000" b="0">
                <a:latin typeface="Times New Roman" pitchFamily="18" charset="0"/>
              </a:rPr>
              <a:t>безопасен;</a:t>
            </a:r>
          </a:p>
          <a:p>
            <a:pPr marL="800100" lvl="1" indent="-342900">
              <a:spcBef>
                <a:spcPct val="15000"/>
              </a:spcBef>
              <a:buFontTx/>
              <a:buAutoNum type="alphaLcParenR"/>
            </a:pPr>
            <a:r>
              <a:rPr lang="ru-RU" altLang="zh-TW" sz="2000" b="0" u="sng">
                <a:latin typeface="Times New Roman" pitchFamily="18" charset="0"/>
              </a:rPr>
              <a:t>не ослабляем</a:t>
            </a:r>
            <a:r>
              <a:rPr lang="ru-RU" altLang="zh-TW" sz="2000" b="0" u="sng"/>
              <a:t> </a:t>
            </a:r>
            <a:r>
              <a:rPr lang="en-US" altLang="zh-TW" sz="2000" i="1" u="sng">
                <a:latin typeface="Times New Roman" pitchFamily="18" charset="0"/>
                <a:ea typeface="新細明體" pitchFamily="18" charset="-120"/>
              </a:rPr>
              <a:t>saco</a:t>
            </a:r>
            <a:r>
              <a:rPr lang="ru-RU" altLang="zh-TW" sz="2000" b="0">
                <a:latin typeface="Times New Roman" pitchFamily="18" charset="0"/>
              </a:rPr>
              <a:t>:</a:t>
            </a:r>
            <a:r>
              <a:rPr lang="ru-RU" altLang="zh-TW" sz="2000" b="0"/>
              <a:t> </a:t>
            </a:r>
            <a:r>
              <a:rPr lang="ru-RU" altLang="zh-TW" sz="2000" b="0">
                <a:sym typeface="Symbol" pitchFamily="18" charset="2"/>
              </a:rPr>
              <a:t></a:t>
            </a:r>
            <a:r>
              <a:rPr lang="ru-RU" altLang="zh-TW" sz="2000" b="0">
                <a:sym typeface="Euclid Symbol" pitchFamily="18" charset="2"/>
              </a:rPr>
              <a:t>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</a:rPr>
              <a:t>Safe</a:t>
            </a:r>
            <a:r>
              <a:rPr lang="en-US" altLang="zh-TW" sz="2000" b="0">
                <a:ea typeface="新細明體" pitchFamily="18" charset="-120"/>
              </a:rPr>
              <a:t>(</a:t>
            </a:r>
            <a:r>
              <a:rPr lang="en-US" altLang="zh-TW" sz="2000"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 b="0">
                <a:ea typeface="新細明體" pitchFamily="18" charset="-120"/>
              </a:rPr>
              <a:t>)</a:t>
            </a:r>
            <a:r>
              <a:rPr lang="ru-RU" altLang="zh-TW" sz="2000" b="0">
                <a:latin typeface="Times New Roman" pitchFamily="18" charset="0"/>
              </a:rPr>
              <a:t>, после которой символ</a:t>
            </a:r>
            <a:r>
              <a:rPr lang="ru-RU" altLang="zh-TW" sz="2000" b="0"/>
              <a:t> </a:t>
            </a:r>
            <a:r>
              <a:rPr lang="en-US" altLang="zh-TW" sz="2000" b="0">
                <a:ea typeface="新細明體" pitchFamily="18" charset="-120"/>
              </a:rPr>
              <a:t>u</a:t>
            </a:r>
            <a:r>
              <a:rPr lang="ru-RU" altLang="zh-TW" sz="2000" b="0"/>
              <a:t> </a:t>
            </a:r>
            <a:r>
              <a:rPr lang="ru-RU" altLang="zh-TW" sz="2000" b="0">
                <a:latin typeface="Times New Roman" pitchFamily="18" charset="0"/>
              </a:rPr>
              <a:t>безопасен, им продолжается в</a:t>
            </a:r>
            <a:r>
              <a:rPr lang="ru-RU" altLang="zh-TW" sz="2000" b="0"/>
              <a:t> </a:t>
            </a:r>
            <a:r>
              <a:rPr lang="en-US" altLang="zh-TW" sz="2000">
                <a:ea typeface="新細明體" pitchFamily="18" charset="-120"/>
                <a:sym typeface="Symbol" pitchFamily="18" charset="2"/>
              </a:rPr>
              <a:t></a:t>
            </a:r>
            <a:r>
              <a:rPr lang="ru-RU" altLang="zh-TW" sz="2000" b="0">
                <a:latin typeface="Times New Roman" pitchFamily="18" charset="0"/>
              </a:rPr>
              <a:t>.</a:t>
            </a:r>
            <a:endParaRPr lang="en-US" altLang="zh-TW" sz="2000" b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756611" name="Rectangle 3"/>
          <p:cNvSpPr>
            <a:spLocks noChangeArrowheads="1"/>
          </p:cNvSpPr>
          <p:nvPr/>
        </p:nvSpPr>
        <p:spPr bwMode="auto">
          <a:xfrm>
            <a:off x="142875" y="3752850"/>
            <a:ext cx="8858250" cy="25209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756623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368300"/>
            <a:ext cx="8229600" cy="668338"/>
          </a:xfrm>
          <a:noFill/>
          <a:ln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Принципы пополнения с не-отказами</a:t>
            </a:r>
            <a:endParaRPr lang="ru-RU" sz="2400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756624" name="Group 16"/>
          <p:cNvGrpSpPr>
            <a:grpSpLocks/>
          </p:cNvGrpSpPr>
          <p:nvPr/>
        </p:nvGrpSpPr>
        <p:grpSpPr bwMode="auto">
          <a:xfrm>
            <a:off x="358775" y="4041775"/>
            <a:ext cx="2266950" cy="2182813"/>
            <a:chOff x="226" y="2546"/>
            <a:chExt cx="1428" cy="1375"/>
          </a:xfrm>
        </p:grpSpPr>
        <p:sp>
          <p:nvSpPr>
            <p:cNvPr id="2756625" name="Oval 17"/>
            <p:cNvSpPr>
              <a:spLocks noChangeAspect="1" noChangeArrowheads="1"/>
            </p:cNvSpPr>
            <p:nvPr/>
          </p:nvSpPr>
          <p:spPr bwMode="auto">
            <a:xfrm>
              <a:off x="226" y="3173"/>
              <a:ext cx="68" cy="68"/>
            </a:xfrm>
            <a:prstGeom prst="ellipse">
              <a:avLst/>
            </a:prstGeom>
            <a:solidFill>
              <a:srgbClr val="C0C0C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56626" name="Oval 18"/>
            <p:cNvSpPr>
              <a:spLocks noChangeAspect="1" noChangeArrowheads="1"/>
            </p:cNvSpPr>
            <p:nvPr/>
          </p:nvSpPr>
          <p:spPr bwMode="auto">
            <a:xfrm>
              <a:off x="680" y="3173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56627" name="Oval 19"/>
            <p:cNvSpPr>
              <a:spLocks noChangeAspect="1" noChangeArrowheads="1"/>
            </p:cNvSpPr>
            <p:nvPr/>
          </p:nvSpPr>
          <p:spPr bwMode="auto">
            <a:xfrm>
              <a:off x="1133" y="3173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56628" name="Oval 20"/>
            <p:cNvSpPr>
              <a:spLocks noChangeAspect="1" noChangeArrowheads="1"/>
            </p:cNvSpPr>
            <p:nvPr/>
          </p:nvSpPr>
          <p:spPr bwMode="auto">
            <a:xfrm>
              <a:off x="1132" y="3853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56629" name="Oval 21"/>
            <p:cNvSpPr>
              <a:spLocks noChangeAspect="1" noChangeArrowheads="1"/>
            </p:cNvSpPr>
            <p:nvPr/>
          </p:nvSpPr>
          <p:spPr bwMode="auto">
            <a:xfrm>
              <a:off x="1585" y="2947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56630" name="Oval 22"/>
            <p:cNvSpPr>
              <a:spLocks noChangeAspect="1" noChangeArrowheads="1"/>
            </p:cNvSpPr>
            <p:nvPr/>
          </p:nvSpPr>
          <p:spPr bwMode="auto">
            <a:xfrm>
              <a:off x="680" y="2720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56631" name="Oval 23"/>
            <p:cNvSpPr>
              <a:spLocks noChangeAspect="1" noChangeArrowheads="1"/>
            </p:cNvSpPr>
            <p:nvPr/>
          </p:nvSpPr>
          <p:spPr bwMode="auto">
            <a:xfrm>
              <a:off x="1133" y="2720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56632" name="Oval 24"/>
            <p:cNvSpPr>
              <a:spLocks noChangeAspect="1" noChangeArrowheads="1"/>
            </p:cNvSpPr>
            <p:nvPr/>
          </p:nvSpPr>
          <p:spPr bwMode="auto">
            <a:xfrm>
              <a:off x="1586" y="2720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56633" name="Oval 25"/>
            <p:cNvSpPr>
              <a:spLocks noChangeAspect="1" noChangeArrowheads="1"/>
            </p:cNvSpPr>
            <p:nvPr/>
          </p:nvSpPr>
          <p:spPr bwMode="auto">
            <a:xfrm>
              <a:off x="680" y="3627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56634" name="Oval 26"/>
            <p:cNvSpPr>
              <a:spLocks noChangeAspect="1" noChangeArrowheads="1"/>
            </p:cNvSpPr>
            <p:nvPr/>
          </p:nvSpPr>
          <p:spPr bwMode="auto">
            <a:xfrm>
              <a:off x="1133" y="3627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56635" name="Oval 27"/>
            <p:cNvSpPr>
              <a:spLocks noChangeAspect="1" noChangeArrowheads="1"/>
            </p:cNvSpPr>
            <p:nvPr/>
          </p:nvSpPr>
          <p:spPr bwMode="auto">
            <a:xfrm>
              <a:off x="1586" y="3627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cxnSp>
          <p:nvCxnSpPr>
            <p:cNvPr id="2756636" name="AutoShape 28"/>
            <p:cNvCxnSpPr>
              <a:cxnSpLocks noChangeShapeType="1"/>
              <a:stCxn id="2756625" idx="7"/>
              <a:endCxn id="2756630" idx="2"/>
            </p:cNvCxnSpPr>
            <p:nvPr/>
          </p:nvCxnSpPr>
          <p:spPr bwMode="auto">
            <a:xfrm flipV="1">
              <a:off x="284" y="2754"/>
              <a:ext cx="388" cy="421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56637" name="AutoShape 29"/>
            <p:cNvCxnSpPr>
              <a:cxnSpLocks noChangeShapeType="1"/>
              <a:stCxn id="2756625" idx="6"/>
              <a:endCxn id="2756626" idx="2"/>
            </p:cNvCxnSpPr>
            <p:nvPr/>
          </p:nvCxnSpPr>
          <p:spPr bwMode="auto">
            <a:xfrm>
              <a:off x="302" y="3207"/>
              <a:ext cx="370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56638" name="AutoShape 30"/>
            <p:cNvCxnSpPr>
              <a:cxnSpLocks noChangeShapeType="1"/>
              <a:stCxn id="2756625" idx="5"/>
              <a:endCxn id="2756633" idx="2"/>
            </p:cNvCxnSpPr>
            <p:nvPr/>
          </p:nvCxnSpPr>
          <p:spPr bwMode="auto">
            <a:xfrm>
              <a:off x="284" y="3239"/>
              <a:ext cx="388" cy="422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56639" name="AutoShape 31"/>
            <p:cNvCxnSpPr>
              <a:cxnSpLocks noChangeShapeType="1"/>
              <a:stCxn id="2756626" idx="6"/>
              <a:endCxn id="2756627" idx="2"/>
            </p:cNvCxnSpPr>
            <p:nvPr/>
          </p:nvCxnSpPr>
          <p:spPr bwMode="auto">
            <a:xfrm>
              <a:off x="756" y="3207"/>
              <a:ext cx="369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56640" name="AutoShape 32"/>
            <p:cNvCxnSpPr>
              <a:cxnSpLocks noChangeShapeType="1"/>
              <a:stCxn id="2756630" idx="6"/>
              <a:endCxn id="2756631" idx="2"/>
            </p:cNvCxnSpPr>
            <p:nvPr/>
          </p:nvCxnSpPr>
          <p:spPr bwMode="auto">
            <a:xfrm>
              <a:off x="756" y="2754"/>
              <a:ext cx="369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56641" name="AutoShape 33"/>
            <p:cNvCxnSpPr>
              <a:cxnSpLocks noChangeShapeType="1"/>
              <a:stCxn id="2756631" idx="6"/>
              <a:endCxn id="2756632" idx="2"/>
            </p:cNvCxnSpPr>
            <p:nvPr/>
          </p:nvCxnSpPr>
          <p:spPr bwMode="auto">
            <a:xfrm>
              <a:off x="1209" y="2754"/>
              <a:ext cx="369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56642" name="AutoShape 34"/>
            <p:cNvCxnSpPr>
              <a:cxnSpLocks noChangeShapeType="1"/>
              <a:stCxn id="2756634" idx="6"/>
              <a:endCxn id="2756635" idx="2"/>
            </p:cNvCxnSpPr>
            <p:nvPr/>
          </p:nvCxnSpPr>
          <p:spPr bwMode="auto">
            <a:xfrm>
              <a:off x="1209" y="3661"/>
              <a:ext cx="369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56643" name="AutoShape 35"/>
            <p:cNvCxnSpPr>
              <a:cxnSpLocks noChangeShapeType="1"/>
              <a:stCxn id="2756633" idx="6"/>
              <a:endCxn id="2756634" idx="2"/>
            </p:cNvCxnSpPr>
            <p:nvPr/>
          </p:nvCxnSpPr>
          <p:spPr bwMode="auto">
            <a:xfrm>
              <a:off x="756" y="3661"/>
              <a:ext cx="369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56644" name="AutoShape 36"/>
            <p:cNvCxnSpPr>
              <a:cxnSpLocks noChangeShapeType="1"/>
              <a:stCxn id="2756631" idx="4"/>
              <a:endCxn id="2756629" idx="2"/>
            </p:cNvCxnSpPr>
            <p:nvPr/>
          </p:nvCxnSpPr>
          <p:spPr bwMode="auto">
            <a:xfrm rot="16200000" flipH="1">
              <a:off x="1279" y="2684"/>
              <a:ext cx="185" cy="410"/>
            </a:xfrm>
            <a:prstGeom prst="curvedConnector2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56645" name="AutoShape 37"/>
            <p:cNvCxnSpPr>
              <a:cxnSpLocks noChangeShapeType="1"/>
              <a:stCxn id="2756633" idx="4"/>
              <a:endCxn id="2756628" idx="2"/>
            </p:cNvCxnSpPr>
            <p:nvPr/>
          </p:nvCxnSpPr>
          <p:spPr bwMode="auto">
            <a:xfrm rot="16200000" flipH="1">
              <a:off x="827" y="3590"/>
              <a:ext cx="184" cy="410"/>
            </a:xfrm>
            <a:prstGeom prst="curvedConnector2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756646" name="Text Box 38"/>
            <p:cNvSpPr txBox="1">
              <a:spLocks noChangeArrowheads="1"/>
            </p:cNvSpPr>
            <p:nvPr/>
          </p:nvSpPr>
          <p:spPr bwMode="auto">
            <a:xfrm>
              <a:off x="793" y="2999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/>
                <a:t>?x</a:t>
              </a:r>
              <a:endParaRPr lang="ru-RU" sz="1800" b="0"/>
            </a:p>
          </p:txBody>
        </p:sp>
        <p:sp>
          <p:nvSpPr>
            <p:cNvPr id="2756647" name="Text Box 39"/>
            <p:cNvSpPr txBox="1">
              <a:spLocks noChangeArrowheads="1"/>
            </p:cNvSpPr>
            <p:nvPr/>
          </p:nvSpPr>
          <p:spPr bwMode="auto">
            <a:xfrm>
              <a:off x="793" y="2546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/>
                <a:t>?x</a:t>
              </a:r>
              <a:endParaRPr lang="ru-RU" sz="1800" b="0"/>
            </a:p>
          </p:txBody>
        </p:sp>
        <p:sp>
          <p:nvSpPr>
            <p:cNvPr id="2756648" name="Text Box 40"/>
            <p:cNvSpPr txBox="1">
              <a:spLocks noChangeArrowheads="1"/>
            </p:cNvSpPr>
            <p:nvPr/>
          </p:nvSpPr>
          <p:spPr bwMode="auto">
            <a:xfrm>
              <a:off x="1278" y="2546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/>
                <a:t>?x</a:t>
              </a:r>
              <a:endParaRPr lang="ru-RU" sz="1800" b="0"/>
            </a:p>
          </p:txBody>
        </p:sp>
        <p:sp>
          <p:nvSpPr>
            <p:cNvPr id="2756649" name="Text Box 41"/>
            <p:cNvSpPr txBox="1">
              <a:spLocks noChangeArrowheads="1"/>
            </p:cNvSpPr>
            <p:nvPr/>
          </p:nvSpPr>
          <p:spPr bwMode="auto">
            <a:xfrm>
              <a:off x="793" y="3447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/>
                <a:t>?x</a:t>
              </a:r>
              <a:endParaRPr lang="ru-RU" sz="1800" b="0"/>
            </a:p>
          </p:txBody>
        </p:sp>
        <p:sp>
          <p:nvSpPr>
            <p:cNvPr id="2756650" name="Text Box 42"/>
            <p:cNvSpPr txBox="1">
              <a:spLocks noChangeArrowheads="1"/>
            </p:cNvSpPr>
            <p:nvPr/>
          </p:nvSpPr>
          <p:spPr bwMode="auto">
            <a:xfrm>
              <a:off x="1278" y="3461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/>
                <a:t>?x</a:t>
              </a:r>
              <a:endParaRPr lang="ru-RU" sz="1800" b="0"/>
            </a:p>
          </p:txBody>
        </p:sp>
        <p:sp>
          <p:nvSpPr>
            <p:cNvPr id="2756651" name="Text Box 43"/>
            <p:cNvSpPr txBox="1">
              <a:spLocks noChangeArrowheads="1"/>
            </p:cNvSpPr>
            <p:nvPr/>
          </p:nvSpPr>
          <p:spPr bwMode="auto">
            <a:xfrm>
              <a:off x="960" y="3702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/>
                <a:t>!a</a:t>
              </a:r>
              <a:endParaRPr lang="ru-RU" sz="1800" b="0"/>
            </a:p>
          </p:txBody>
        </p:sp>
        <p:sp>
          <p:nvSpPr>
            <p:cNvPr id="2756652" name="Text Box 44"/>
            <p:cNvSpPr txBox="1">
              <a:spLocks noChangeArrowheads="1"/>
            </p:cNvSpPr>
            <p:nvPr/>
          </p:nvSpPr>
          <p:spPr bwMode="auto">
            <a:xfrm>
              <a:off x="1369" y="2795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/>
                <a:t>!a</a:t>
              </a:r>
              <a:endParaRPr lang="ru-RU" sz="1800" b="0"/>
            </a:p>
          </p:txBody>
        </p:sp>
        <p:sp>
          <p:nvSpPr>
            <p:cNvPr id="2756653" name="Text Box 45"/>
            <p:cNvSpPr txBox="1">
              <a:spLocks noChangeArrowheads="1"/>
            </p:cNvSpPr>
            <p:nvPr/>
          </p:nvSpPr>
          <p:spPr bwMode="auto">
            <a:xfrm>
              <a:off x="677" y="2546"/>
              <a:ext cx="7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olidFill>
                    <a:srgbClr val="FF0000"/>
                  </a:solidFill>
                  <a:sym typeface="Symbol" pitchFamily="18" charset="2"/>
                </a:rPr>
                <a:t></a:t>
              </a:r>
              <a:endParaRPr lang="ru-RU" sz="1800" b="0">
                <a:solidFill>
                  <a:srgbClr val="FF0000"/>
                </a:solidFill>
              </a:endParaRPr>
            </a:p>
          </p:txBody>
        </p:sp>
        <p:sp>
          <p:nvSpPr>
            <p:cNvPr id="2756654" name="Text Box 46"/>
            <p:cNvSpPr txBox="1">
              <a:spLocks noChangeArrowheads="1"/>
            </p:cNvSpPr>
            <p:nvPr/>
          </p:nvSpPr>
          <p:spPr bwMode="auto">
            <a:xfrm>
              <a:off x="680" y="2999"/>
              <a:ext cx="7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olidFill>
                    <a:srgbClr val="FF0000"/>
                  </a:solidFill>
                  <a:sym typeface="Symbol" pitchFamily="18" charset="2"/>
                </a:rPr>
                <a:t></a:t>
              </a:r>
              <a:endParaRPr lang="ru-RU" sz="1800" b="0">
                <a:solidFill>
                  <a:srgbClr val="FF0000"/>
                </a:solidFill>
              </a:endParaRPr>
            </a:p>
          </p:txBody>
        </p:sp>
        <p:sp>
          <p:nvSpPr>
            <p:cNvPr id="2756655" name="Text Box 47"/>
            <p:cNvSpPr txBox="1">
              <a:spLocks noChangeArrowheads="1"/>
            </p:cNvSpPr>
            <p:nvPr/>
          </p:nvSpPr>
          <p:spPr bwMode="auto">
            <a:xfrm>
              <a:off x="1131" y="2999"/>
              <a:ext cx="7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olidFill>
                    <a:srgbClr val="FF0000"/>
                  </a:solidFill>
                  <a:sym typeface="Symbol" pitchFamily="18" charset="2"/>
                </a:rPr>
                <a:t></a:t>
              </a:r>
              <a:endParaRPr lang="ru-RU" sz="1800" b="0">
                <a:solidFill>
                  <a:srgbClr val="FF0000"/>
                </a:solidFill>
              </a:endParaRPr>
            </a:p>
          </p:txBody>
        </p:sp>
        <p:sp>
          <p:nvSpPr>
            <p:cNvPr id="2756656" name="Text Box 48"/>
            <p:cNvSpPr txBox="1">
              <a:spLocks noChangeArrowheads="1"/>
            </p:cNvSpPr>
            <p:nvPr/>
          </p:nvSpPr>
          <p:spPr bwMode="auto">
            <a:xfrm>
              <a:off x="1134" y="3461"/>
              <a:ext cx="7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olidFill>
                    <a:srgbClr val="FF0000"/>
                  </a:solidFill>
                  <a:sym typeface="Symbol" pitchFamily="18" charset="2"/>
                </a:rPr>
                <a:t></a:t>
              </a:r>
              <a:endParaRPr lang="ru-RU" sz="1800" b="0">
                <a:solidFill>
                  <a:srgbClr val="FF0000"/>
                </a:solidFill>
              </a:endParaRPr>
            </a:p>
          </p:txBody>
        </p:sp>
        <p:sp>
          <p:nvSpPr>
            <p:cNvPr id="2756657" name="Text Box 49"/>
            <p:cNvSpPr txBox="1">
              <a:spLocks noChangeArrowheads="1"/>
            </p:cNvSpPr>
            <p:nvPr/>
          </p:nvSpPr>
          <p:spPr bwMode="auto">
            <a:xfrm>
              <a:off x="366" y="2840"/>
              <a:ext cx="63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ym typeface="Symbol" pitchFamily="18" charset="2"/>
                </a:rPr>
                <a:t></a:t>
              </a:r>
              <a:endParaRPr lang="ru-RU" sz="1800" b="0"/>
            </a:p>
          </p:txBody>
        </p:sp>
        <p:sp>
          <p:nvSpPr>
            <p:cNvPr id="2756658" name="Text Box 50"/>
            <p:cNvSpPr txBox="1">
              <a:spLocks noChangeArrowheads="1"/>
            </p:cNvSpPr>
            <p:nvPr/>
          </p:nvSpPr>
          <p:spPr bwMode="auto">
            <a:xfrm>
              <a:off x="366" y="3370"/>
              <a:ext cx="63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ym typeface="Symbol" pitchFamily="18" charset="2"/>
                </a:rPr>
                <a:t></a:t>
              </a:r>
              <a:endParaRPr lang="ru-RU" sz="1800" b="0"/>
            </a:p>
          </p:txBody>
        </p:sp>
        <p:sp>
          <p:nvSpPr>
            <p:cNvPr id="2756659" name="Text Box 51"/>
            <p:cNvSpPr txBox="1">
              <a:spLocks noChangeArrowheads="1"/>
            </p:cNvSpPr>
            <p:nvPr/>
          </p:nvSpPr>
          <p:spPr bwMode="auto">
            <a:xfrm>
              <a:off x="475" y="3189"/>
              <a:ext cx="63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ym typeface="Symbol" pitchFamily="18" charset="2"/>
                </a:rPr>
                <a:t></a:t>
              </a:r>
              <a:endParaRPr lang="ru-RU" sz="1800" b="0"/>
            </a:p>
          </p:txBody>
        </p:sp>
      </p:grpSp>
      <p:grpSp>
        <p:nvGrpSpPr>
          <p:cNvPr id="2756660" name="Group 52"/>
          <p:cNvGrpSpPr>
            <a:grpSpLocks/>
          </p:cNvGrpSpPr>
          <p:nvPr/>
        </p:nvGrpSpPr>
        <p:grpSpPr bwMode="auto">
          <a:xfrm>
            <a:off x="2516188" y="4041775"/>
            <a:ext cx="830262" cy="384175"/>
            <a:chOff x="1813" y="2546"/>
            <a:chExt cx="523" cy="242"/>
          </a:xfrm>
        </p:grpSpPr>
        <p:sp>
          <p:nvSpPr>
            <p:cNvPr id="2756661" name="Oval 53"/>
            <p:cNvSpPr>
              <a:spLocks noChangeAspect="1" noChangeArrowheads="1"/>
            </p:cNvSpPr>
            <p:nvPr/>
          </p:nvSpPr>
          <p:spPr bwMode="auto">
            <a:xfrm>
              <a:off x="2268" y="2720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cxnSp>
          <p:nvCxnSpPr>
            <p:cNvPr id="2756662" name="AutoShape 54"/>
            <p:cNvCxnSpPr>
              <a:cxnSpLocks noChangeShapeType="1"/>
              <a:stCxn id="2756632" idx="6"/>
              <a:endCxn id="2756661" idx="2"/>
            </p:cNvCxnSpPr>
            <p:nvPr/>
          </p:nvCxnSpPr>
          <p:spPr bwMode="auto">
            <a:xfrm>
              <a:off x="1890" y="2754"/>
              <a:ext cx="370" cy="0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756663" name="Text Box 55"/>
            <p:cNvSpPr txBox="1">
              <a:spLocks noChangeArrowheads="1"/>
            </p:cNvSpPr>
            <p:nvPr/>
          </p:nvSpPr>
          <p:spPr bwMode="auto">
            <a:xfrm>
              <a:off x="1961" y="2546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olidFill>
                    <a:srgbClr val="3333FF"/>
                  </a:solidFill>
                </a:rPr>
                <a:t>!a</a:t>
              </a:r>
              <a:endParaRPr lang="ru-RU" sz="1800" b="0">
                <a:solidFill>
                  <a:srgbClr val="3333FF"/>
                </a:solidFill>
              </a:endParaRPr>
            </a:p>
          </p:txBody>
        </p:sp>
        <p:sp>
          <p:nvSpPr>
            <p:cNvPr id="2756664" name="Oval 56"/>
            <p:cNvSpPr>
              <a:spLocks noChangeAspect="1" noChangeArrowheads="1"/>
            </p:cNvSpPr>
            <p:nvPr/>
          </p:nvSpPr>
          <p:spPr bwMode="auto">
            <a:xfrm>
              <a:off x="1813" y="2720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2756665" name="Group 57"/>
          <p:cNvGrpSpPr>
            <a:grpSpLocks/>
          </p:cNvGrpSpPr>
          <p:nvPr/>
        </p:nvGrpSpPr>
        <p:grpSpPr bwMode="auto">
          <a:xfrm>
            <a:off x="2516188" y="5494338"/>
            <a:ext cx="830262" cy="371475"/>
            <a:chOff x="1813" y="3461"/>
            <a:chExt cx="523" cy="234"/>
          </a:xfrm>
        </p:grpSpPr>
        <p:sp>
          <p:nvSpPr>
            <p:cNvPr id="2756666" name="Oval 58"/>
            <p:cNvSpPr>
              <a:spLocks noChangeAspect="1" noChangeArrowheads="1"/>
            </p:cNvSpPr>
            <p:nvPr/>
          </p:nvSpPr>
          <p:spPr bwMode="auto">
            <a:xfrm>
              <a:off x="2268" y="3627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cxnSp>
          <p:nvCxnSpPr>
            <p:cNvPr id="2756667" name="AutoShape 59"/>
            <p:cNvCxnSpPr>
              <a:cxnSpLocks noChangeShapeType="1"/>
              <a:stCxn id="2756635" idx="6"/>
              <a:endCxn id="2756666" idx="2"/>
            </p:cNvCxnSpPr>
            <p:nvPr/>
          </p:nvCxnSpPr>
          <p:spPr bwMode="auto">
            <a:xfrm>
              <a:off x="1890" y="3661"/>
              <a:ext cx="370" cy="0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756668" name="Text Box 60"/>
            <p:cNvSpPr txBox="1">
              <a:spLocks noChangeArrowheads="1"/>
            </p:cNvSpPr>
            <p:nvPr/>
          </p:nvSpPr>
          <p:spPr bwMode="auto">
            <a:xfrm>
              <a:off x="1961" y="3461"/>
              <a:ext cx="1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/>
                <a:t>!b</a:t>
              </a:r>
              <a:endParaRPr lang="ru-RU" sz="1800" b="0"/>
            </a:p>
          </p:txBody>
        </p:sp>
        <p:sp>
          <p:nvSpPr>
            <p:cNvPr id="2756669" name="Oval 61"/>
            <p:cNvSpPr>
              <a:spLocks noChangeAspect="1" noChangeArrowheads="1"/>
            </p:cNvSpPr>
            <p:nvPr/>
          </p:nvSpPr>
          <p:spPr bwMode="auto">
            <a:xfrm>
              <a:off x="1813" y="3627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2756670" name="Line 62"/>
          <p:cNvSpPr>
            <a:spLocks noChangeShapeType="1"/>
          </p:cNvSpPr>
          <p:nvPr/>
        </p:nvSpPr>
        <p:spPr bwMode="auto">
          <a:xfrm>
            <a:off x="2625725" y="4371975"/>
            <a:ext cx="2159000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 type="triangle" w="lg" len="lg"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756671" name="Line 63"/>
          <p:cNvSpPr>
            <a:spLocks noChangeShapeType="1"/>
          </p:cNvSpPr>
          <p:nvPr/>
        </p:nvSpPr>
        <p:spPr bwMode="auto">
          <a:xfrm>
            <a:off x="2624138" y="5811838"/>
            <a:ext cx="2159000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 type="triangle" w="lg" len="lg"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756672" name="Text Box 64"/>
          <p:cNvSpPr txBox="1">
            <a:spLocks noChangeArrowheads="1"/>
          </p:cNvSpPr>
          <p:nvPr/>
        </p:nvSpPr>
        <p:spPr bwMode="auto">
          <a:xfrm>
            <a:off x="5957888" y="4405313"/>
            <a:ext cx="2682875" cy="1219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ru-RU" sz="2000" b="0">
                <a:latin typeface="Times New Roman" pitchFamily="18" charset="0"/>
              </a:rPr>
              <a:t>здесь могут быть</a:t>
            </a:r>
          </a:p>
          <a:p>
            <a:pPr algn="l"/>
            <a:r>
              <a:rPr lang="ru-RU" sz="2000" b="0">
                <a:latin typeface="Times New Roman" pitchFamily="18" charset="0"/>
              </a:rPr>
              <a:t>(пунктирные) маршруты</a:t>
            </a:r>
          </a:p>
          <a:p>
            <a:pPr algn="l"/>
            <a:r>
              <a:rPr lang="ru-RU" sz="2000" b="0">
                <a:latin typeface="Times New Roman" pitchFamily="18" charset="0"/>
              </a:rPr>
              <a:t>любой длины</a:t>
            </a:r>
          </a:p>
        </p:txBody>
      </p:sp>
      <p:sp>
        <p:nvSpPr>
          <p:cNvPr id="2756673" name="Text Box 65"/>
          <p:cNvSpPr txBox="1">
            <a:spLocks noChangeArrowheads="1"/>
          </p:cNvSpPr>
          <p:nvPr/>
        </p:nvSpPr>
        <p:spPr bwMode="auto">
          <a:xfrm>
            <a:off x="34925" y="31416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756674" name="Text Box 66"/>
          <p:cNvSpPr txBox="1">
            <a:spLocks noChangeArrowheads="1"/>
          </p:cNvSpPr>
          <p:nvPr/>
        </p:nvSpPr>
        <p:spPr bwMode="auto">
          <a:xfrm>
            <a:off x="34925" y="33210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756675" name="Text Box 67"/>
          <p:cNvSpPr txBox="1">
            <a:spLocks noChangeArrowheads="1"/>
          </p:cNvSpPr>
          <p:nvPr/>
        </p:nvSpPr>
        <p:spPr bwMode="auto">
          <a:xfrm>
            <a:off x="34925" y="35004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grpSp>
        <p:nvGrpSpPr>
          <p:cNvPr id="2756676" name="Group 6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56677" name="Text Box 69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56678" name="Group 70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56679" name="Group 71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56680" name="Rectangle 7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6681" name="Rectangle 73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6682" name="Rectangle 74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6683" name="Rectangle 7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6684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56685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56686" name="Text Box 78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rAng="0" ptsTypes="">
                                      <p:cBhvr>
                                        <p:cTn id="20" dur="1000" fill="hold"/>
                                        <p:tgtEl>
                                          <p:spTgt spid="2756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rAng="0" ptsTypes="">
                                      <p:cBhvr>
                                        <p:cTn id="22" dur="1000" fill="hold"/>
                                        <p:tgtEl>
                                          <p:spTgt spid="27566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56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756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756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6611" grpId="0" animBg="1"/>
      <p:bldP spid="2756611" grpId="1" animBg="1"/>
      <p:bldP spid="2756670" grpId="0" animBg="1"/>
      <p:bldP spid="2756670" grpId="1" animBg="1"/>
      <p:bldP spid="2756671" grpId="0" animBg="1"/>
      <p:bldP spid="2756671" grpId="1" animBg="1"/>
      <p:bldP spid="2756672" grpId="0" animBg="1"/>
      <p:bldP spid="2756672" grpId="1" animBg="1"/>
      <p:bldP spid="2756673" grpId="0"/>
      <p:bldP spid="2756674" grpId="0"/>
      <p:bldP spid="27566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4083-D323-46B3-807B-1396EB3998A2}" type="slidenum">
              <a:rPr lang="ru-RU"/>
              <a:pPr/>
              <a:t>21</a:t>
            </a:fld>
            <a:endParaRPr lang="ru-RU"/>
          </a:p>
        </p:txBody>
      </p:sp>
      <p:sp>
        <p:nvSpPr>
          <p:cNvPr id="2754562" name="Text Box 2"/>
          <p:cNvSpPr txBox="1">
            <a:spLocks noChangeArrowheads="1"/>
          </p:cNvSpPr>
          <p:nvPr/>
        </p:nvSpPr>
        <p:spPr bwMode="auto">
          <a:xfrm>
            <a:off x="323850" y="1233488"/>
            <a:ext cx="8424863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реактивных систем допущение полноты = трактовка по умолчанию не специфицированного (в состоянии) стимула = стимул принимается с тем или иным дальнейшим поведением.</a:t>
            </a:r>
          </a:p>
          <a:p>
            <a:pPr>
              <a:spcBef>
                <a:spcPct val="0"/>
              </a:spcBef>
            </a:pP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Пополнения на основе того или иного допущения полноты.</a:t>
            </a:r>
          </a:p>
        </p:txBody>
      </p:sp>
      <p:sp>
        <p:nvSpPr>
          <p:cNvPr id="2754574" name="Rectangle 14"/>
          <p:cNvSpPr>
            <a:spLocks noGrp="1" noChangeArrowheads="1"/>
          </p:cNvSpPr>
          <p:nvPr>
            <p:ph type="title"/>
          </p:nvPr>
        </p:nvSpPr>
        <p:spPr>
          <a:xfrm>
            <a:off x="142875" y="404813"/>
            <a:ext cx="8821738" cy="668337"/>
          </a:xfrm>
          <a:noFill/>
          <a:ln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Допущения полноты</a:t>
            </a:r>
            <a:endParaRPr lang="ru-RU" sz="2400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754575" name="Picture 15" descr="пополнение ангельско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8088" y="3608388"/>
            <a:ext cx="466725" cy="438150"/>
          </a:xfrm>
          <a:prstGeom prst="rect">
            <a:avLst/>
          </a:prstGeom>
          <a:noFill/>
        </p:spPr>
      </p:pic>
      <p:pic>
        <p:nvPicPr>
          <p:cNvPr id="2754576" name="Picture 16" descr="пополнение демоническо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8563" y="4794250"/>
            <a:ext cx="1724025" cy="866775"/>
          </a:xfrm>
          <a:prstGeom prst="rect">
            <a:avLst/>
          </a:prstGeom>
          <a:noFill/>
        </p:spPr>
      </p:pic>
      <p:pic>
        <p:nvPicPr>
          <p:cNvPr id="2754577" name="Picture 17" descr="пополнение гамм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4075" y="3500438"/>
            <a:ext cx="1190625" cy="619125"/>
          </a:xfrm>
          <a:prstGeom prst="rect">
            <a:avLst/>
          </a:prstGeom>
          <a:noFill/>
        </p:spPr>
      </p:pic>
      <p:pic>
        <p:nvPicPr>
          <p:cNvPr id="2754578" name="Picture 18" descr="пополнение реакция об ошибк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438" y="4973638"/>
            <a:ext cx="1743075" cy="609600"/>
          </a:xfrm>
          <a:prstGeom prst="rect">
            <a:avLst/>
          </a:prstGeom>
          <a:noFill/>
        </p:spPr>
      </p:pic>
      <p:pic>
        <p:nvPicPr>
          <p:cNvPr id="2754579" name="Picture 19" descr="пополнение демоническое в рецептивных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00" y="3392488"/>
            <a:ext cx="1495425" cy="904875"/>
          </a:xfrm>
          <a:prstGeom prst="rect">
            <a:avLst/>
          </a:prstGeom>
          <a:noFill/>
        </p:spPr>
      </p:pic>
      <p:pic>
        <p:nvPicPr>
          <p:cNvPr id="2754580" name="Picture 20" descr="пополнение гамма в стационарных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3250" y="4973638"/>
            <a:ext cx="1676400" cy="609600"/>
          </a:xfrm>
          <a:prstGeom prst="rect">
            <a:avLst/>
          </a:prstGeom>
          <a:noFill/>
        </p:spPr>
      </p:pic>
      <p:sp>
        <p:nvSpPr>
          <p:cNvPr id="2754581" name="Rectangle 21"/>
          <p:cNvSpPr>
            <a:spLocks noChangeArrowheads="1"/>
          </p:cNvSpPr>
          <p:nvPr/>
        </p:nvSpPr>
        <p:spPr bwMode="auto">
          <a:xfrm>
            <a:off x="0" y="21494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754582" name="Rectangle 22"/>
          <p:cNvSpPr>
            <a:spLocks noChangeArrowheads="1"/>
          </p:cNvSpPr>
          <p:nvPr/>
        </p:nvSpPr>
        <p:spPr bwMode="auto">
          <a:xfrm>
            <a:off x="0" y="21494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754583" name="Rectangle 23"/>
          <p:cNvSpPr>
            <a:spLocks noChangeArrowheads="1"/>
          </p:cNvSpPr>
          <p:nvPr/>
        </p:nvSpPr>
        <p:spPr bwMode="auto">
          <a:xfrm>
            <a:off x="0" y="21494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754584" name="Rectangle 24"/>
          <p:cNvSpPr>
            <a:spLocks noChangeArrowheads="1"/>
          </p:cNvSpPr>
          <p:nvPr/>
        </p:nvSpPr>
        <p:spPr bwMode="auto">
          <a:xfrm>
            <a:off x="0" y="21494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754585" name="Rectangle 25"/>
          <p:cNvSpPr>
            <a:spLocks noChangeArrowheads="1"/>
          </p:cNvSpPr>
          <p:nvPr/>
        </p:nvSpPr>
        <p:spPr bwMode="auto">
          <a:xfrm>
            <a:off x="0" y="21494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754586" name="Rectangle 26"/>
          <p:cNvSpPr>
            <a:spLocks noChangeArrowheads="1"/>
          </p:cNvSpPr>
          <p:nvPr/>
        </p:nvSpPr>
        <p:spPr bwMode="auto">
          <a:xfrm>
            <a:off x="0" y="21494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2754587" name="Group 27"/>
          <p:cNvGraphicFramePr>
            <a:graphicFrameLocks noGrp="1"/>
          </p:cNvGraphicFramePr>
          <p:nvPr/>
        </p:nvGraphicFramePr>
        <p:xfrm>
          <a:off x="381000" y="2816225"/>
          <a:ext cx="5811838" cy="3135632"/>
        </p:xfrm>
        <a:graphic>
          <a:graphicData uri="http://schemas.openxmlformats.org/drawingml/2006/table">
            <a:tbl>
              <a:tblPr/>
              <a:tblGrid>
                <a:gridCol w="1889125"/>
                <a:gridCol w="2039938"/>
                <a:gridCol w="1882775"/>
              </a:tblGrid>
              <a:tr h="27463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Виды пополнения состояний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7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Ангельское пополнение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9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Демоническое пополнение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9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Гамма-пополнение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9F4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Реакция об ошибке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9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Демоническое пополнение в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рецептивных состояниях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9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Гамма-пополнение в</a:t>
                      </a:r>
                      <a:b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стационарных состояниях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9F4"/>
                    </a:solidFill>
                  </a:tcPr>
                </a:tc>
              </a:tr>
              <a:tr h="982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54611" name="Text Box 51"/>
          <p:cNvSpPr txBox="1">
            <a:spLocks noChangeArrowheads="1"/>
          </p:cNvSpPr>
          <p:nvPr/>
        </p:nvSpPr>
        <p:spPr bwMode="auto">
          <a:xfrm>
            <a:off x="6337300" y="2801938"/>
            <a:ext cx="25558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 эти пополнения ослабляют отношение </a:t>
            </a:r>
            <a:r>
              <a:rPr lang="en-US" altLang="zh-TW" sz="2000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ioco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и только два из них (демоническое и гамма-пополнение) не усиливают отношение </a:t>
            </a:r>
            <a:r>
              <a:rPr lang="en-US" altLang="zh-TW" sz="2000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ioco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TW" sz="2000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(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 гамма лучше.)</a:t>
            </a:r>
          </a:p>
          <a:p>
            <a:pPr>
              <a:spcBef>
                <a:spcPct val="30000"/>
              </a:spcBef>
            </a:pP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Вместо пополнения состояний нужно трассовое пополнение.</a:t>
            </a:r>
          </a:p>
        </p:txBody>
      </p:sp>
      <p:grpSp>
        <p:nvGrpSpPr>
          <p:cNvPr id="2754612" name="Group 5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54613" name="Text Box 53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54614" name="Group 5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54615" name="Group 5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54616" name="Rectangle 5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4617" name="Rectangle 5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4618" name="Rectangle 5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4619" name="Rectangle 5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4620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54621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54622" name="Text Box 62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643B-FD8F-41B2-8B74-15D0B3C70ECD}" type="slidenum">
              <a:rPr lang="ru-RU"/>
              <a:pPr/>
              <a:t>22</a:t>
            </a:fld>
            <a:endParaRPr lang="ru-RU"/>
          </a:p>
        </p:txBody>
      </p:sp>
      <p:sp>
        <p:nvSpPr>
          <p:cNvPr id="2672653" name="Rectangle 13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2654" name="Rectangle 14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2655" name="Rectangle 15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2656" name="Rectangle 16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2682" name="Rectangle 42"/>
          <p:cNvSpPr>
            <a:spLocks noChangeArrowheads="1"/>
          </p:cNvSpPr>
          <p:nvPr/>
        </p:nvSpPr>
        <p:spPr bwMode="auto">
          <a:xfrm>
            <a:off x="0" y="1420813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graphicFrame>
        <p:nvGraphicFramePr>
          <p:cNvPr id="2672724" name="Group 84"/>
          <p:cNvGraphicFramePr>
            <a:graphicFrameLocks noGrp="1"/>
          </p:cNvGraphicFramePr>
          <p:nvPr/>
        </p:nvGraphicFramePr>
        <p:xfrm>
          <a:off x="179388" y="836613"/>
          <a:ext cx="8634412" cy="3285745"/>
        </p:xfrm>
        <a:graphic>
          <a:graphicData uri="http://schemas.openxmlformats.org/drawingml/2006/table">
            <a:tbl>
              <a:tblPr/>
              <a:tblGrid>
                <a:gridCol w="1404937"/>
                <a:gridCol w="7229475"/>
              </a:tblGrid>
              <a:tr h="2746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Безопасная реализация становится опасной при пополнении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7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60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L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={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a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b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c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}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ea typeface="Times New Roman" pitchFamily="18" charset="0"/>
                          <a:cs typeface="Courier New" pitchFamily="49" charset="0"/>
                        </a:rPr>
                        <a:t>R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={{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a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}}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ea typeface="Times New Roman" pitchFamily="18" charset="0"/>
                          <a:cs typeface="Courier New" pitchFamily="49" charset="0"/>
                        </a:rPr>
                        <a:t>Q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={{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a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b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},{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b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c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}}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ourier New" pitchFamily="49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Times New Roman" pitchFamily="18" charset="0"/>
                        <a:cs typeface="Courier New" pitchFamily="49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cs typeface="Times New Roman" pitchFamily="18" charset="0"/>
                          <a:sym typeface="Symbol" pitchFamily="18" charset="2"/>
                        </a:rPr>
                        <a:t>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 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{a,b} 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safe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by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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</a:rPr>
                        <a:t> 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after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ru-RU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&amp;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 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{b,c} 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safe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by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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</a:rPr>
                        <a:t> 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after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ru-RU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endParaRPr kumimoji="0" lang="ru-RU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Courier New" pitchFamily="49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</a:t>
                      </a:r>
                      <a:r>
                        <a:rPr kumimoji="0" lang="ru-RU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 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{a,b} 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safe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by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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</a:rPr>
                        <a:t>`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after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ru-RU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	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&amp;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 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{b,c} 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safe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by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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</a:rPr>
                        <a:t>`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after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ru-RU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endParaRPr kumimoji="0" lang="ru-RU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Courier New" pitchFamily="49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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</a:rPr>
                        <a:t> 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safe for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 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</a:rPr>
                        <a:t>    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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</a:rPr>
                        <a:t> 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safe for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 </a:t>
                      </a:r>
                      <a:r>
                        <a:rPr kumimoji="0" lang="ru-RU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`</a:t>
                      </a:r>
                      <a:endParaRPr kumimoji="0" lang="ru-RU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72680" name="Picture 40" descr="безопасная при пополнении стала опасной 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1936750"/>
            <a:ext cx="1331913" cy="1276350"/>
          </a:xfrm>
          <a:prstGeom prst="rect">
            <a:avLst/>
          </a:prstGeom>
          <a:noFill/>
        </p:spPr>
      </p:pic>
      <p:sp>
        <p:nvSpPr>
          <p:cNvPr id="2672725" name="Rectangle 85"/>
          <p:cNvSpPr>
            <a:spLocks noChangeArrowheads="1"/>
          </p:cNvSpPr>
          <p:nvPr/>
        </p:nvSpPr>
        <p:spPr bwMode="auto">
          <a:xfrm>
            <a:off x="2916238" y="2098675"/>
            <a:ext cx="900112" cy="34925"/>
          </a:xfrm>
          <a:prstGeom prst="rect">
            <a:avLst/>
          </a:prstGeom>
          <a:solidFill>
            <a:srgbClr val="FF0000">
              <a:alpha val="80000"/>
            </a:srgbClr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72726" name="Rectangle 86"/>
          <p:cNvSpPr>
            <a:spLocks noChangeArrowheads="1"/>
          </p:cNvSpPr>
          <p:nvPr/>
        </p:nvSpPr>
        <p:spPr bwMode="auto">
          <a:xfrm>
            <a:off x="3779838" y="3321050"/>
            <a:ext cx="900112" cy="34925"/>
          </a:xfrm>
          <a:prstGeom prst="rect">
            <a:avLst/>
          </a:prstGeom>
          <a:solidFill>
            <a:srgbClr val="FF0000">
              <a:alpha val="80000"/>
            </a:srgbClr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72727" name="Text Box 87"/>
          <p:cNvSpPr txBox="1">
            <a:spLocks noChangeArrowheads="1"/>
          </p:cNvSpPr>
          <p:nvPr/>
        </p:nvSpPr>
        <p:spPr bwMode="auto">
          <a:xfrm>
            <a:off x="214313" y="4365625"/>
            <a:ext cx="8605837" cy="1524000"/>
          </a:xfrm>
          <a:prstGeom prst="rect">
            <a:avLst/>
          </a:prstGeom>
          <a:solidFill>
            <a:srgbClr val="F9F7C7"/>
          </a:solidFill>
          <a:ln w="5715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</a:rPr>
              <a:t>В</a:t>
            </a:r>
            <a:r>
              <a:rPr lang="ru-RU" altLang="zh-TW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cs typeface="Courier New" pitchFamily="49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Euclid Fraktur" pitchFamily="66" charset="0"/>
                <a:ea typeface="新細明體" pitchFamily="18" charset="-120"/>
                <a:cs typeface="Courier New" pitchFamily="49" charset="0"/>
              </a:rPr>
              <a:t>Q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-кнопка “</a:t>
            </a:r>
            <a:r>
              <a:rPr lang="ru-RU" altLang="zh-TW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{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cs typeface="Courier New" pitchFamily="49" charset="0"/>
              </a:rPr>
              <a:t>a</a:t>
            </a:r>
            <a:r>
              <a:rPr lang="ru-RU" altLang="zh-TW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cs typeface="Courier New" pitchFamily="49" charset="0"/>
              </a:rPr>
              <a:t>b</a:t>
            </a:r>
            <a:r>
              <a:rPr lang="ru-RU" altLang="zh-TW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}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 опасна после любой трассы, а в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</a:t>
            </a:r>
            <a:r>
              <a:rPr lang="ru-RU" altLang="zh-TW" sz="2000">
                <a:solidFill>
                  <a:srgbClr val="000000"/>
                </a:solidFill>
                <a:cs typeface="Times New Roman" pitchFamily="18" charset="0"/>
              </a:rPr>
              <a:t>`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безопасна, поскольку в объединении конформных реализаций мы задаём отношение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sz="2000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safe by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 </a:t>
            </a:r>
            <a:r>
              <a:rPr lang="en-US" altLang="zh-TW" sz="200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</a:t>
            </a:r>
            <a:r>
              <a:rPr lang="ru-RU" altLang="zh-TW" sz="2000">
                <a:solidFill>
                  <a:srgbClr val="000000"/>
                </a:solidFill>
                <a:cs typeface="Times New Roman" pitchFamily="18" charset="0"/>
              </a:rPr>
              <a:t>`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 </a:t>
            </a:r>
            <a:r>
              <a:rPr lang="en-US" altLang="zh-TW" sz="2000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after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 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 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 </a:t>
            </a:r>
            <a:r>
              <a:rPr lang="en-US" altLang="zh-TW" sz="2000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safe in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 </a:t>
            </a:r>
            <a:r>
              <a:rPr lang="en-US" altLang="zh-TW" sz="200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</a:t>
            </a:r>
            <a:r>
              <a:rPr lang="ru-RU" altLang="zh-TW" sz="2000">
                <a:solidFill>
                  <a:srgbClr val="000000"/>
                </a:solidFill>
                <a:cs typeface="Times New Roman" pitchFamily="18" charset="0"/>
              </a:rPr>
              <a:t>`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 </a:t>
            </a:r>
            <a:r>
              <a:rPr lang="en-US" altLang="zh-TW" sz="2000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after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 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безопасных трассах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</a:t>
            </a:r>
            <a:r>
              <a:rPr lang="en-US" altLang="zh-TW" sz="2000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SafeIn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altLang="zh-TW" sz="200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</a:t>
            </a:r>
            <a:r>
              <a:rPr lang="ru-RU" altLang="zh-TW" sz="2000">
                <a:solidFill>
                  <a:srgbClr val="000000"/>
                </a:solidFill>
                <a:cs typeface="Times New Roman" pitchFamily="18" charset="0"/>
              </a:rPr>
              <a:t>`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)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Поскольку в реализации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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после любой трассы есть </a:t>
            </a:r>
            <a:r>
              <a:rPr lang="en-US" altLang="zh-TW" sz="2000">
                <a:solidFill>
                  <a:srgbClr val="000000"/>
                </a:solidFill>
                <a:latin typeface="Euclid Fraktur" pitchFamily="66" charset="0"/>
                <a:ea typeface="新細明體" pitchFamily="18" charset="-120"/>
              </a:rPr>
              <a:t>Q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-отказ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{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a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b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}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она становится опасной. </a:t>
            </a:r>
            <a:r>
              <a:rPr lang="ru-RU" altLang="zh-TW" sz="2000" b="0">
                <a:latin typeface="Times New Roman" pitchFamily="18" charset="0"/>
              </a:rPr>
              <a:t> </a:t>
            </a:r>
            <a:endParaRPr lang="ru-RU" sz="2000" b="0">
              <a:latin typeface="Times New Roman" pitchFamily="18" charset="0"/>
            </a:endParaRPr>
          </a:p>
        </p:txBody>
      </p:sp>
      <p:grpSp>
        <p:nvGrpSpPr>
          <p:cNvPr id="2672728" name="Group 8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72729" name="Text Box 89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72730" name="Group 90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72731" name="Group 91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72732" name="Rectangle 9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2733" name="Rectangle 93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2734" name="Rectangle 94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2735" name="Rectangle 9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2736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7273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72738" name="Text Box 98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F1A3F-2F79-46CA-AB1A-076FE83F49EB}" type="slidenum">
              <a:rPr lang="ru-RU"/>
              <a:pPr/>
              <a:t>23</a:t>
            </a:fld>
            <a:endParaRPr lang="ru-RU"/>
          </a:p>
        </p:txBody>
      </p:sp>
      <p:sp>
        <p:nvSpPr>
          <p:cNvPr id="2678797" name="Rectangle 13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8798" name="Rectangle 14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8799" name="Rectangle 15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8800" name="Rectangle 16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8818" name="Rectangle 34"/>
          <p:cNvSpPr>
            <a:spLocks noChangeArrowheads="1"/>
          </p:cNvSpPr>
          <p:nvPr/>
        </p:nvSpPr>
        <p:spPr bwMode="auto">
          <a:xfrm>
            <a:off x="0" y="1484313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graphicFrame>
        <p:nvGraphicFramePr>
          <p:cNvPr id="2678863" name="Group 79"/>
          <p:cNvGraphicFramePr>
            <a:graphicFrameLocks noGrp="1"/>
          </p:cNvGraphicFramePr>
          <p:nvPr/>
        </p:nvGraphicFramePr>
        <p:xfrm>
          <a:off x="142875" y="1484313"/>
          <a:ext cx="8785225" cy="2823148"/>
        </p:xfrm>
        <a:graphic>
          <a:graphicData uri="http://schemas.openxmlformats.org/drawingml/2006/table">
            <a:tbl>
              <a:tblPr/>
              <a:tblGrid>
                <a:gridCol w="1584325"/>
                <a:gridCol w="7200900"/>
              </a:tblGrid>
              <a:tr h="2746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Пополнение с действиями «отсутствие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ea typeface="Times New Roman" pitchFamily="18" charset="0"/>
                          <a:cs typeface="Arial" charset="0"/>
                        </a:rPr>
                        <a:t>Q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-отказа»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7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63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L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={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a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b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c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}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ea typeface="Times New Roman" pitchFamily="18" charset="0"/>
                          <a:cs typeface="Courier New" pitchFamily="49" charset="0"/>
                        </a:rPr>
                        <a:t>R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={{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a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}}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ea typeface="Times New Roman" pitchFamily="18" charset="0"/>
                          <a:cs typeface="Courier New" pitchFamily="49" charset="0"/>
                        </a:rPr>
                        <a:t>Q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={{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a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b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},{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b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c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}}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ourier New" pitchFamily="49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cs typeface="Times New Roman" pitchFamily="18" charset="0"/>
                          <a:sym typeface="Symbol" pitchFamily="18" charset="2"/>
                        </a:rPr>
                        <a:t>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 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{a,b} 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safe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by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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</a:rPr>
                        <a:t> 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after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ru-RU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	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&amp;</a:t>
                      </a:r>
                      <a:r>
                        <a:rPr kumimoji="0" lang="ru-RU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{b,c} 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safe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by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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</a:rPr>
                        <a:t> 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after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ru-RU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endParaRPr kumimoji="0" lang="ru-RU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Courier New" pitchFamily="49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</a:t>
                      </a:r>
                      <a:r>
                        <a:rPr kumimoji="0" lang="ru-RU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 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{a,b} 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safe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by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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</a:rPr>
                        <a:t>`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after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ru-RU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	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&amp;</a:t>
                      </a:r>
                      <a:r>
                        <a:rPr kumimoji="0" lang="ru-RU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{b,c} 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safe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by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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</a:rPr>
                        <a:t>`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after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 </a:t>
                      </a:r>
                      <a:r>
                        <a:rPr kumimoji="0" lang="ru-RU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endParaRPr kumimoji="0" lang="ru-RU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Courier New" pitchFamily="49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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</a:rPr>
                        <a:t> 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safe for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 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</a:rPr>
                        <a:t>    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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</a:rPr>
                        <a:t> </a:t>
                      </a:r>
                      <a:r>
                        <a:rPr kumimoji="0" lang="en-US" altLang="zh-TW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sym typeface="Symbol" pitchFamily="18" charset="2"/>
                        </a:rPr>
                        <a:t>safe for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新細明體" pitchFamily="18" charset="-120"/>
                          <a:sym typeface="Symbol" pitchFamily="18" charset="2"/>
                        </a:rPr>
                        <a:t> </a:t>
                      </a:r>
                      <a:r>
                        <a:rPr kumimoji="0" lang="ru-RU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`</a:t>
                      </a:r>
                      <a:endParaRPr kumimoji="0" lang="ru-RU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78861" name="Rectangle 77"/>
          <p:cNvSpPr>
            <a:spLocks noChangeArrowheads="1"/>
          </p:cNvSpPr>
          <p:nvPr/>
        </p:nvSpPr>
        <p:spPr bwMode="auto">
          <a:xfrm>
            <a:off x="3095625" y="2757488"/>
            <a:ext cx="900113" cy="34925"/>
          </a:xfrm>
          <a:prstGeom prst="rect">
            <a:avLst/>
          </a:prstGeom>
          <a:solidFill>
            <a:srgbClr val="FF0000">
              <a:alpha val="80000"/>
            </a:srgbClr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78862" name="Rectangle 78"/>
          <p:cNvSpPr>
            <a:spLocks noChangeArrowheads="1"/>
          </p:cNvSpPr>
          <p:nvPr/>
        </p:nvSpPr>
        <p:spPr bwMode="auto">
          <a:xfrm>
            <a:off x="3095625" y="3368675"/>
            <a:ext cx="900113" cy="34925"/>
          </a:xfrm>
          <a:prstGeom prst="rect">
            <a:avLst/>
          </a:prstGeom>
          <a:solidFill>
            <a:srgbClr val="FF0000">
              <a:alpha val="80000"/>
            </a:srgbClr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grpSp>
        <p:nvGrpSpPr>
          <p:cNvPr id="2678866" name="Group 82"/>
          <p:cNvGrpSpPr>
            <a:grpSpLocks/>
          </p:cNvGrpSpPr>
          <p:nvPr/>
        </p:nvGrpSpPr>
        <p:grpSpPr bwMode="auto">
          <a:xfrm>
            <a:off x="179388" y="2000250"/>
            <a:ext cx="1484312" cy="1836738"/>
            <a:chOff x="113" y="1260"/>
            <a:chExt cx="935" cy="1157"/>
          </a:xfrm>
        </p:grpSpPr>
        <p:pic>
          <p:nvPicPr>
            <p:cNvPr id="2678816" name="Picture 32" descr="безопасная при пополнении стала опасной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1260"/>
              <a:ext cx="935" cy="1157"/>
            </a:xfrm>
            <a:prstGeom prst="rect">
              <a:avLst/>
            </a:prstGeom>
            <a:noFill/>
          </p:spPr>
        </p:pic>
        <p:sp>
          <p:nvSpPr>
            <p:cNvPr id="2678864" name="Text Box 80"/>
            <p:cNvSpPr txBox="1">
              <a:spLocks noChangeArrowheads="1"/>
            </p:cNvSpPr>
            <p:nvPr/>
          </p:nvSpPr>
          <p:spPr bwMode="auto">
            <a:xfrm>
              <a:off x="385" y="1887"/>
              <a:ext cx="363" cy="114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/>
            <a:lstStyle/>
            <a:p>
              <a:endParaRPr lang="ru-RU"/>
            </a:p>
          </p:txBody>
        </p:sp>
        <p:sp>
          <p:nvSpPr>
            <p:cNvPr id="2678865" name="Text Box 81"/>
            <p:cNvSpPr txBox="1">
              <a:spLocks noChangeArrowheads="1"/>
            </p:cNvSpPr>
            <p:nvPr/>
          </p:nvSpPr>
          <p:spPr bwMode="auto">
            <a:xfrm>
              <a:off x="340" y="1865"/>
              <a:ext cx="464" cy="134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0" baseline="-25000"/>
                <a:t>не-</a:t>
              </a:r>
              <a:r>
                <a:rPr lang="en-US" sz="1400" b="0"/>
                <a:t>{a,b}</a:t>
              </a:r>
              <a:endParaRPr lang="ru-RU" sz="1400" b="0"/>
            </a:p>
          </p:txBody>
        </p:sp>
      </p:grpSp>
      <p:grpSp>
        <p:nvGrpSpPr>
          <p:cNvPr id="2678867" name="Group 8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78868" name="Text Box 84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78869" name="Group 8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78870" name="Group 8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78871" name="Rectangle 8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8872" name="Rectangle 8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8873" name="Rectangle 8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8874" name="Rectangle 9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8875" name="Text Box 9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78876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78877" name="Text Box 9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E7B0-25A9-444B-A029-1E9BFCC0EEFE}" type="slidenum">
              <a:rPr lang="ru-RU"/>
              <a:pPr/>
              <a:t>24</a:t>
            </a:fld>
            <a:endParaRPr lang="ru-RU"/>
          </a:p>
        </p:txBody>
      </p:sp>
      <p:sp>
        <p:nvSpPr>
          <p:cNvPr id="2668557" name="Rectangle 13"/>
          <p:cNvSpPr>
            <a:spLocks noChangeArrowheads="1"/>
          </p:cNvSpPr>
          <p:nvPr/>
        </p:nvSpPr>
        <p:spPr bwMode="auto">
          <a:xfrm>
            <a:off x="0" y="1597025"/>
            <a:ext cx="180975" cy="36671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l">
              <a:spcBef>
                <a:spcPct val="0"/>
              </a:spcBef>
            </a:pPr>
            <a:endParaRPr lang="ru-RU" sz="1800" b="0">
              <a:latin typeface="Arial" charset="0"/>
            </a:endParaRPr>
          </a:p>
        </p:txBody>
      </p:sp>
      <p:sp>
        <p:nvSpPr>
          <p:cNvPr id="2668558" name="Rectangle 14"/>
          <p:cNvSpPr>
            <a:spLocks noChangeArrowheads="1"/>
          </p:cNvSpPr>
          <p:nvPr/>
        </p:nvSpPr>
        <p:spPr bwMode="auto">
          <a:xfrm>
            <a:off x="0" y="177958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2668559" name="Rectangle 15"/>
          <p:cNvSpPr>
            <a:spLocks noChangeArrowheads="1"/>
          </p:cNvSpPr>
          <p:nvPr/>
        </p:nvSpPr>
        <p:spPr bwMode="auto">
          <a:xfrm>
            <a:off x="0" y="177958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2668566" name="Rectangle 22"/>
          <p:cNvSpPr>
            <a:spLocks noChangeArrowheads="1"/>
          </p:cNvSpPr>
          <p:nvPr/>
        </p:nvSpPr>
        <p:spPr bwMode="auto">
          <a:xfrm>
            <a:off x="0" y="4752975"/>
            <a:ext cx="180975" cy="36671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l">
              <a:spcBef>
                <a:spcPct val="0"/>
              </a:spcBef>
            </a:pPr>
            <a:endParaRPr lang="ru-RU" sz="1800" b="0">
              <a:latin typeface="Arial" charset="0"/>
            </a:endParaRPr>
          </a:p>
        </p:txBody>
      </p:sp>
      <p:sp>
        <p:nvSpPr>
          <p:cNvPr id="2668599" name="Rectangle 55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68601" name="Rectangle 57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68603" name="Rectangle 59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68605" name="Rectangle 61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graphicFrame>
        <p:nvGraphicFramePr>
          <p:cNvPr id="2668684" name="Group 140"/>
          <p:cNvGraphicFramePr>
            <a:graphicFrameLocks noGrp="1"/>
          </p:cNvGraphicFramePr>
          <p:nvPr/>
        </p:nvGraphicFramePr>
        <p:xfrm>
          <a:off x="142875" y="333375"/>
          <a:ext cx="8821738" cy="6127370"/>
        </p:xfrm>
        <a:graphic>
          <a:graphicData uri="http://schemas.openxmlformats.org/drawingml/2006/table">
            <a:tbl>
              <a:tblPr/>
              <a:tblGrid>
                <a:gridCol w="4105275"/>
                <a:gridCol w="4716463"/>
              </a:tblGrid>
              <a:tr h="2746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Опасная реализация становится безопасной при пополнении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7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7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6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ea typeface="Times New Roman" pitchFamily="18" charset="0"/>
                          <a:cs typeface="Courier New" pitchFamily="49" charset="0"/>
                        </a:rPr>
                        <a:t>R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={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}={{!a,!b}}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Q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={{?x},{?y}}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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`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=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</a:t>
                      </a:r>
                      <a:r>
                        <a:rPr kumimoji="0" lang="ru-RU" sz="2000" b="0" i="0" u="none" strike="noStrike" cap="none" normalizeH="0" baseline="-8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ea typeface="Times New Roman" pitchFamily="18" charset="0"/>
                          <a:cs typeface="Courier New" pitchFamily="49" charset="0"/>
                        </a:rPr>
                        <a:t>I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R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/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Q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(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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)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ourier New" pitchFamily="49" charset="0"/>
                        <a:sym typeface="Symbol" pitchFamily="18" charset="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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safe for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 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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</a:rPr>
                        <a:t>, 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но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 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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safe for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 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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`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Times New Roman" pitchFamily="18" charset="0"/>
                        <a:cs typeface="Courier New" pitchFamily="49" charset="0"/>
                        <a:sym typeface="Symbol" pitchFamily="18" charset="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668597" name="Picture 53" descr="безопасно-тестируемые для объединения конформных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873125"/>
            <a:ext cx="3636962" cy="3071813"/>
          </a:xfrm>
          <a:prstGeom prst="rect">
            <a:avLst/>
          </a:prstGeom>
          <a:noFill/>
        </p:spPr>
      </p:pic>
      <p:pic>
        <p:nvPicPr>
          <p:cNvPr id="2668595" name="Picture 51" descr="безопасно-тестируемые для объединения конформных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8063" y="3995738"/>
            <a:ext cx="2195512" cy="1179512"/>
          </a:xfrm>
          <a:prstGeom prst="rect">
            <a:avLst/>
          </a:prstGeom>
          <a:noFill/>
        </p:spPr>
      </p:pic>
      <p:pic>
        <p:nvPicPr>
          <p:cNvPr id="2668594" name="Picture 50" descr="безопасно-тестируемые для объединения конформных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4005263"/>
            <a:ext cx="3708400" cy="1314450"/>
          </a:xfrm>
          <a:prstGeom prst="rect">
            <a:avLst/>
          </a:prstGeom>
          <a:noFill/>
        </p:spPr>
      </p:pic>
      <p:pic>
        <p:nvPicPr>
          <p:cNvPr id="2668596" name="Picture 52" descr="безопасно-тестируемые для объединения конформных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12800"/>
            <a:ext cx="4105275" cy="3101975"/>
          </a:xfrm>
          <a:prstGeom prst="rect">
            <a:avLst/>
          </a:prstGeom>
          <a:noFill/>
        </p:spPr>
      </p:pic>
      <p:sp>
        <p:nvSpPr>
          <p:cNvPr id="2668681" name="Rectangle 137"/>
          <p:cNvSpPr>
            <a:spLocks noChangeArrowheads="1"/>
          </p:cNvSpPr>
          <p:nvPr/>
        </p:nvSpPr>
        <p:spPr bwMode="auto">
          <a:xfrm>
            <a:off x="3059113" y="5876925"/>
            <a:ext cx="900112" cy="34925"/>
          </a:xfrm>
          <a:prstGeom prst="rect">
            <a:avLst/>
          </a:prstGeom>
          <a:solidFill>
            <a:srgbClr val="FF0000">
              <a:alpha val="80000"/>
            </a:srgbClr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68682" name="Text Box 138"/>
          <p:cNvSpPr txBox="1">
            <a:spLocks noChangeArrowheads="1"/>
          </p:cNvSpPr>
          <p:nvPr/>
        </p:nvSpPr>
        <p:spPr bwMode="auto">
          <a:xfrm>
            <a:off x="539750" y="6092825"/>
            <a:ext cx="7727950" cy="304800"/>
          </a:xfrm>
          <a:prstGeom prst="rect">
            <a:avLst/>
          </a:prstGeom>
          <a:solidFill>
            <a:srgbClr val="F9F7C7"/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altLang="zh-TW" sz="2000" b="0">
                <a:latin typeface="Times New Roman" pitchFamily="18" charset="0"/>
              </a:rPr>
              <a:t>В</a:t>
            </a:r>
            <a:r>
              <a:rPr lang="ru-RU" altLang="zh-TW" sz="2000" b="0"/>
              <a:t> </a:t>
            </a:r>
            <a:r>
              <a:rPr lang="ru-RU" altLang="zh-TW" sz="2000">
                <a:sym typeface="Symbol" pitchFamily="18" charset="2"/>
              </a:rPr>
              <a:t></a:t>
            </a:r>
            <a:r>
              <a:rPr lang="ru-RU" altLang="zh-TW" sz="2000" b="0"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</a:rPr>
              <a:t>после неконформной трассы</a:t>
            </a:r>
            <a:r>
              <a:rPr lang="ru-RU" altLang="zh-TW" sz="2000" b="0"/>
              <a:t> </a:t>
            </a:r>
            <a:r>
              <a:rPr lang="en-US" altLang="zh-TW" sz="2000" b="0">
                <a:ea typeface="新細明體" pitchFamily="18" charset="-120"/>
                <a:sym typeface="Euclid Symbol" pitchFamily="18" charset="2"/>
              </a:rPr>
              <a:t></a:t>
            </a:r>
            <a:r>
              <a:rPr lang="ru-RU" altLang="zh-TW" sz="2000" b="0">
                <a:sym typeface="Symbol" pitchFamily="18" charset="2"/>
              </a:rPr>
              <a:t></a:t>
            </a:r>
            <a:r>
              <a:rPr lang="ru-RU" altLang="zh-TW" sz="2000" b="0"/>
              <a:t>,?</a:t>
            </a:r>
            <a:r>
              <a:rPr lang="en-US" altLang="zh-TW" sz="2000" b="0">
                <a:ea typeface="新細明體" pitchFamily="18" charset="-120"/>
              </a:rPr>
              <a:t>x</a:t>
            </a:r>
            <a:r>
              <a:rPr lang="ru-RU" altLang="zh-TW" sz="2000" b="0"/>
              <a:t>,</a:t>
            </a:r>
            <a:r>
              <a:rPr lang="ru-RU" altLang="zh-TW" sz="2000" b="0">
                <a:sym typeface="Symbol" pitchFamily="18" charset="2"/>
              </a:rPr>
              <a:t></a:t>
            </a:r>
            <a:r>
              <a:rPr lang="en-US" altLang="zh-TW" sz="2000" b="0">
                <a:ea typeface="新細明體" pitchFamily="18" charset="-120"/>
                <a:sym typeface="Euclid Symbol" pitchFamily="18" charset="2"/>
              </a:rPr>
              <a:t></a:t>
            </a:r>
            <a:r>
              <a:rPr lang="en-US" altLang="zh-TW" sz="2000" b="0">
                <a:ea typeface="新細明體" pitchFamily="18" charset="-120"/>
              </a:rPr>
              <a:t> </a:t>
            </a:r>
            <a:r>
              <a:rPr lang="ru-RU" altLang="zh-TW" sz="2000" b="0">
                <a:latin typeface="Times New Roman" pitchFamily="18" charset="0"/>
              </a:rPr>
              <a:t>безопасный стимул</a:t>
            </a:r>
            <a:r>
              <a:rPr lang="ru-RU" altLang="zh-TW" sz="2000" b="0"/>
              <a:t> ?</a:t>
            </a:r>
            <a:r>
              <a:rPr lang="en-US" altLang="zh-TW" sz="2000" b="0">
                <a:ea typeface="新細明體" pitchFamily="18" charset="-120"/>
              </a:rPr>
              <a:t>y</a:t>
            </a:r>
            <a:r>
              <a:rPr lang="ru-RU" altLang="zh-TW" sz="2000" b="0">
                <a:latin typeface="Times New Roman" pitchFamily="18" charset="0"/>
              </a:rPr>
              <a:t> </a:t>
            </a:r>
            <a:endParaRPr lang="ru-RU" sz="2000" b="0">
              <a:latin typeface="Times New Roman" pitchFamily="18" charset="0"/>
            </a:endParaRPr>
          </a:p>
        </p:txBody>
      </p:sp>
      <p:grpSp>
        <p:nvGrpSpPr>
          <p:cNvPr id="2668685" name="Group 141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68686" name="Text Box 142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68687" name="Group 143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68688" name="Group 144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68689" name="Rectangle 14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8690" name="Rectangle 146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8691" name="Rectangle 147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8692" name="Rectangle 14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8693" name="Text Box 149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68694" name="Text Box 150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68695" name="Text Box 151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42B1-BE18-4A0A-8EE7-AB850B8428E3}" type="slidenum">
              <a:rPr lang="ru-RU"/>
              <a:pPr/>
              <a:t>25</a:t>
            </a:fld>
            <a:endParaRPr lang="ru-RU"/>
          </a:p>
        </p:txBody>
      </p:sp>
      <p:sp>
        <p:nvSpPr>
          <p:cNvPr id="2670609" name="Rectangle 17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0610" name="Rectangle 18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0611" name="Rectangle 19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0612" name="Rectangle 20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0635" name="Rectangle 43"/>
          <p:cNvSpPr>
            <a:spLocks noChangeArrowheads="1"/>
          </p:cNvSpPr>
          <p:nvPr/>
        </p:nvSpPr>
        <p:spPr bwMode="auto">
          <a:xfrm>
            <a:off x="0" y="2081213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0637" name="Rectangle 45"/>
          <p:cNvSpPr>
            <a:spLocks noChangeArrowheads="1"/>
          </p:cNvSpPr>
          <p:nvPr/>
        </p:nvSpPr>
        <p:spPr bwMode="auto">
          <a:xfrm>
            <a:off x="0" y="2081213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graphicFrame>
        <p:nvGraphicFramePr>
          <p:cNvPr id="2670683" name="Group 91"/>
          <p:cNvGraphicFramePr>
            <a:graphicFrameLocks noGrp="1"/>
          </p:cNvGraphicFramePr>
          <p:nvPr/>
        </p:nvGraphicFramePr>
        <p:xfrm>
          <a:off x="1833563" y="2081213"/>
          <a:ext cx="5475287" cy="2682875"/>
        </p:xfrm>
        <a:graphic>
          <a:graphicData uri="http://schemas.openxmlformats.org/drawingml/2006/table">
            <a:tbl>
              <a:tblPr/>
              <a:tblGrid>
                <a:gridCol w="5475287"/>
              </a:tblGrid>
              <a:tr h="268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670718" name="Group 126"/>
          <p:cNvGraphicFramePr>
            <a:graphicFrameLocks noGrp="1"/>
          </p:cNvGraphicFramePr>
          <p:nvPr/>
        </p:nvGraphicFramePr>
        <p:xfrm>
          <a:off x="142875" y="404813"/>
          <a:ext cx="8818563" cy="4790695"/>
        </p:xfrm>
        <a:graphic>
          <a:graphicData uri="http://schemas.openxmlformats.org/drawingml/2006/table">
            <a:tbl>
              <a:tblPr/>
              <a:tblGrid>
                <a:gridCol w="4141788"/>
                <a:gridCol w="4676775"/>
              </a:tblGrid>
              <a:tr h="5349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Безопасная реализация становится опасной при пополнении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7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287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6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Пунктирные переходы появляются в объединении конформных реализаций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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`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L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={?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x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,?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y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,!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a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,!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b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,!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c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}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,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cs typeface="Times New Roman" pitchFamily="18" charset="0"/>
                          <a:sym typeface="Symbol" pitchFamily="18" charset="2"/>
                        </a:rPr>
                        <a:t>Q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={{?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x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},{?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y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}}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,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cs typeface="Times New Roman" pitchFamily="18" charset="0"/>
                          <a:sym typeface="Symbol" pitchFamily="18" charset="2"/>
                        </a:rPr>
                        <a:t>R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={</a:t>
                      </a:r>
                      <a:r>
                        <a:rPr kumimoji="0" lang="ru-RU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,</a:t>
                      </a:r>
                      <a:r>
                        <a:rPr kumimoji="0" lang="ru-RU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}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,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где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={!a}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  и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={!b,!c}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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safe for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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но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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safe for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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`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70688" name="Rectangle 96"/>
          <p:cNvSpPr>
            <a:spLocks noChangeArrowheads="1"/>
          </p:cNvSpPr>
          <p:nvPr/>
        </p:nvSpPr>
        <p:spPr bwMode="auto">
          <a:xfrm>
            <a:off x="6443663" y="4689475"/>
            <a:ext cx="900112" cy="34925"/>
          </a:xfrm>
          <a:prstGeom prst="rect">
            <a:avLst/>
          </a:prstGeom>
          <a:solidFill>
            <a:srgbClr val="FF0000">
              <a:alpha val="80000"/>
            </a:srgbClr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pic>
        <p:nvPicPr>
          <p:cNvPr id="2670633" name="Picture 41" descr="безопасная при пополнении стала опасной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052513"/>
            <a:ext cx="4032250" cy="3829050"/>
          </a:xfrm>
          <a:prstGeom prst="rect">
            <a:avLst/>
          </a:prstGeom>
          <a:noFill/>
        </p:spPr>
      </p:pic>
      <p:pic>
        <p:nvPicPr>
          <p:cNvPr id="2670632" name="Picture 40" descr="безопасная при пополнении стала опасной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1052513"/>
            <a:ext cx="3635375" cy="984250"/>
          </a:xfrm>
          <a:prstGeom prst="rect">
            <a:avLst/>
          </a:prstGeom>
          <a:noFill/>
        </p:spPr>
      </p:pic>
      <p:sp>
        <p:nvSpPr>
          <p:cNvPr id="2670712" name="Text Box 120"/>
          <p:cNvSpPr txBox="1">
            <a:spLocks noChangeArrowheads="1"/>
          </p:cNvSpPr>
          <p:nvPr/>
        </p:nvSpPr>
        <p:spPr bwMode="auto">
          <a:xfrm>
            <a:off x="107950" y="4941888"/>
            <a:ext cx="8280400" cy="1524000"/>
          </a:xfrm>
          <a:prstGeom prst="rect">
            <a:avLst/>
          </a:prstGeom>
          <a:solidFill>
            <a:srgbClr val="F9F7C7"/>
          </a:solidFill>
          <a:ln w="5715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altLang="zh-TW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ru-RU" altLang="zh-TW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altLang="zh-TW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</a:rPr>
              <a:t>после т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расс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</a:rPr>
              <a:t>ы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</a:t>
            </a:r>
            <a:r>
              <a:rPr lang="ru-RU" altLang="zh-TW" sz="20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</a:t>
            </a:r>
            <a:r>
              <a:rPr lang="ru-RU" altLang="zh-TW" sz="2000" b="0" baseline="-30000">
                <a:solidFill>
                  <a:srgbClr val="000000"/>
                </a:solidFill>
                <a:ea typeface="新細明體" pitchFamily="18" charset="-120"/>
              </a:rPr>
              <a:t>1</a:t>
            </a:r>
            <a:r>
              <a:rPr lang="ru-RU" altLang="zh-TW" sz="2000" b="0">
                <a:solidFill>
                  <a:srgbClr val="000000"/>
                </a:solidFill>
                <a:ea typeface="新細明體" pitchFamily="18" charset="-120"/>
              </a:rPr>
              <a:t>,?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x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 sz="2000" b="0" baseline="-30000">
                <a:solidFill>
                  <a:srgbClr val="000000"/>
                </a:solidFill>
                <a:cs typeface="Times New Roman" pitchFamily="18" charset="0"/>
              </a:rPr>
              <a:t>1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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</a:rPr>
              <a:t>т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?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x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</a:rPr>
              <a:t>после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каждая подтрасс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</a:rPr>
              <a:t>ы есть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?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x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после чего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?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y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опасен. Поэтому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zh-TW" sz="200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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безопасн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</a:rPr>
              <a:t>а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</a:rPr>
              <a:t>но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неконформн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</a:rPr>
              <a:t>а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после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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?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x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 sz="2000" b="0" baseline="-30000">
                <a:solidFill>
                  <a:srgbClr val="000000"/>
                </a:solidFill>
                <a:cs typeface="Times New Roman" pitchFamily="18" charset="0"/>
              </a:rPr>
              <a:t>1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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 разрешена реакция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!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b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</a:rPr>
              <a:t>Трасса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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 sz="2000" b="0" baseline="-30000">
                <a:solidFill>
                  <a:srgbClr val="000000"/>
                </a:solidFill>
                <a:cs typeface="Times New Roman" pitchFamily="18" charset="0"/>
              </a:rPr>
              <a:t>1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,?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x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 sz="2000" b="0" baseline="-30000">
                <a:solidFill>
                  <a:srgbClr val="000000"/>
                </a:solidFill>
                <a:cs typeface="Times New Roman" pitchFamily="18" charset="0"/>
              </a:rPr>
              <a:t>1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 sz="2000" b="0" baseline="-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,?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x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,?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y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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безопасн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</a:rPr>
              <a:t>а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конформн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</a:rPr>
              <a:t>а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Поэтому в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zh-TW" sz="200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</a:t>
            </a:r>
            <a:r>
              <a:rPr lang="ru-RU" altLang="zh-TW" sz="2000">
                <a:solidFill>
                  <a:srgbClr val="000000"/>
                </a:solidFill>
                <a:cs typeface="Times New Roman" pitchFamily="18" charset="0"/>
              </a:rPr>
              <a:t>`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</a:rPr>
              <a:t>есть эта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трасса, а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zh-TW" sz="200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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становится опасной: в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zh-TW" sz="200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</a:t>
            </a:r>
            <a:r>
              <a:rPr lang="ru-RU" altLang="zh-TW" sz="2000">
                <a:solidFill>
                  <a:srgbClr val="000000"/>
                </a:solidFill>
                <a:cs typeface="Times New Roman" pitchFamily="18" charset="0"/>
              </a:rPr>
              <a:t>`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есть трасса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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 sz="2000" b="0" baseline="-30000">
                <a:solidFill>
                  <a:srgbClr val="000000"/>
                </a:solidFill>
                <a:cs typeface="Times New Roman" pitchFamily="18" charset="0"/>
              </a:rPr>
              <a:t>1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,?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x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 sz="2000" b="0" baseline="-30000">
                <a:solidFill>
                  <a:srgbClr val="000000"/>
                </a:solidFill>
                <a:cs typeface="Times New Roman" pitchFamily="18" charset="0"/>
              </a:rPr>
              <a:t>1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,?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x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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после которой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?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y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безопасен.</a:t>
            </a:r>
            <a:r>
              <a:rPr lang="ru-RU" altLang="zh-TW" sz="2000" b="0">
                <a:latin typeface="Times New Roman" pitchFamily="18" charset="0"/>
              </a:rPr>
              <a:t> </a:t>
            </a:r>
            <a:endParaRPr lang="ru-RU" sz="2000" b="0">
              <a:latin typeface="Times New Roman" pitchFamily="18" charset="0"/>
            </a:endParaRPr>
          </a:p>
        </p:txBody>
      </p:sp>
      <p:grpSp>
        <p:nvGrpSpPr>
          <p:cNvPr id="2670719" name="Group 12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70720" name="Text Box 128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70721" name="Group 129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70722" name="Group 130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70723" name="Rectangle 13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0724" name="Rectangle 132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0725" name="Rectangle 133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0726" name="Rectangle 13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0727" name="Text Box 135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70728" name="Text Box 136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70729" name="Text Box 137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9811F-549C-4558-B794-651CCB7ABE69}" type="slidenum">
              <a:rPr lang="ru-RU"/>
              <a:pPr/>
              <a:t>26</a:t>
            </a:fld>
            <a:endParaRPr lang="ru-RU"/>
          </a:p>
        </p:txBody>
      </p:sp>
      <p:sp>
        <p:nvSpPr>
          <p:cNvPr id="2674701" name="Rectangle 13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4702" name="Rectangle 14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4703" name="Rectangle 15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4704" name="Rectangle 16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4722" name="Rectangle 34"/>
          <p:cNvSpPr>
            <a:spLocks noChangeArrowheads="1"/>
          </p:cNvSpPr>
          <p:nvPr/>
        </p:nvSpPr>
        <p:spPr bwMode="auto">
          <a:xfrm>
            <a:off x="-34925" y="1852613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4724" name="Rectangle 36"/>
          <p:cNvSpPr>
            <a:spLocks noChangeArrowheads="1"/>
          </p:cNvSpPr>
          <p:nvPr/>
        </p:nvSpPr>
        <p:spPr bwMode="auto">
          <a:xfrm>
            <a:off x="-34925" y="1852613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graphicFrame>
        <p:nvGraphicFramePr>
          <p:cNvPr id="2674783" name="Group 95"/>
          <p:cNvGraphicFramePr>
            <a:graphicFrameLocks noGrp="1"/>
          </p:cNvGraphicFramePr>
          <p:nvPr/>
        </p:nvGraphicFramePr>
        <p:xfrm>
          <a:off x="144463" y="368300"/>
          <a:ext cx="8788400" cy="5098670"/>
        </p:xfrm>
        <a:graphic>
          <a:graphicData uri="http://schemas.openxmlformats.org/drawingml/2006/table">
            <a:tbl>
              <a:tblPr/>
              <a:tblGrid>
                <a:gridCol w="3960812"/>
                <a:gridCol w="4827588"/>
              </a:tblGrid>
              <a:tr h="5032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Безопасная реализация становится опасной при пополнении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7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25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1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Пунктирные переходы появляются в объединении конформных реализаций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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`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L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={?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x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,!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y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,!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a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,!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b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,!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c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}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,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cs typeface="Times New Roman" pitchFamily="18" charset="0"/>
                          <a:sym typeface="Symbol" pitchFamily="18" charset="2"/>
                        </a:rPr>
                        <a:t>Q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={{?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x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}}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,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cs typeface="Times New Roman" pitchFamily="18" charset="0"/>
                          <a:sym typeface="Symbol" pitchFamily="18" charset="2"/>
                        </a:rPr>
                        <a:t>R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={</a:t>
                      </a:r>
                      <a:r>
                        <a:rPr kumimoji="0" lang="ru-RU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,</a:t>
                      </a:r>
                      <a:r>
                        <a:rPr kumimoji="0" lang="ru-RU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,</a:t>
                      </a:r>
                      <a:r>
                        <a:rPr kumimoji="0" lang="ru-RU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}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,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где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 </a:t>
                      </a:r>
                      <a:r>
                        <a:rPr kumimoji="0" lang="ru-RU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={!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a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}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 </a:t>
                      </a:r>
                      <a:r>
                        <a:rPr kumimoji="0" lang="ru-RU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={!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b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,!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c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}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и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 </a:t>
                      </a:r>
                      <a:r>
                        <a:rPr kumimoji="0" lang="ru-RU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={!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y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}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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safe for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 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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safe for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 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`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74720" name="Picture 32" descr="безопасная при пополнении стала опасной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5" y="1196975"/>
            <a:ext cx="3887788" cy="3887788"/>
          </a:xfrm>
          <a:prstGeom prst="rect">
            <a:avLst/>
          </a:prstGeom>
          <a:noFill/>
        </p:spPr>
      </p:pic>
      <p:pic>
        <p:nvPicPr>
          <p:cNvPr id="2674719" name="Picture 31" descr="безопасная при пополнении стала опасной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675" y="1016000"/>
            <a:ext cx="3430588" cy="862013"/>
          </a:xfrm>
          <a:prstGeom prst="rect">
            <a:avLst/>
          </a:prstGeom>
          <a:noFill/>
        </p:spPr>
      </p:pic>
      <p:sp>
        <p:nvSpPr>
          <p:cNvPr id="2674779" name="Rectangle 91"/>
          <p:cNvSpPr>
            <a:spLocks noChangeArrowheads="1"/>
          </p:cNvSpPr>
          <p:nvPr/>
        </p:nvSpPr>
        <p:spPr bwMode="auto">
          <a:xfrm>
            <a:off x="4356100" y="4689475"/>
            <a:ext cx="900113" cy="34925"/>
          </a:xfrm>
          <a:prstGeom prst="rect">
            <a:avLst/>
          </a:prstGeom>
          <a:solidFill>
            <a:srgbClr val="FF0000">
              <a:alpha val="80000"/>
            </a:srgbClr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674784" name="Text Box 96"/>
          <p:cNvSpPr txBox="1">
            <a:spLocks noChangeArrowheads="1"/>
          </p:cNvSpPr>
          <p:nvPr/>
        </p:nvSpPr>
        <p:spPr bwMode="auto">
          <a:xfrm>
            <a:off x="142875" y="5251450"/>
            <a:ext cx="8785225" cy="914400"/>
          </a:xfrm>
          <a:prstGeom prst="rect">
            <a:avLst/>
          </a:prstGeom>
          <a:solidFill>
            <a:srgbClr val="F9F7C7"/>
          </a:solidFill>
          <a:ln w="5715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пример, отличающийся тем, что при пополнении после трассы</a:t>
            </a:r>
            <a:r>
              <a:rPr lang="ru-RU" altLang="zh-TW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en-US" altLang="zh-TW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altLang="zh-TW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Symbol" pitchFamily="18" charset="2"/>
              </a:rPr>
              <a:t></a:t>
            </a:r>
            <a:r>
              <a:rPr lang="ru-RU" altLang="zh-TW" sz="2000" b="0" baseline="-30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1</a:t>
            </a:r>
            <a:r>
              <a:rPr lang="ru-RU" altLang="zh-TW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,?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cs typeface="Courier New" pitchFamily="49" charset="0"/>
              </a:rPr>
              <a:t>x</a:t>
            </a:r>
            <a:r>
              <a:rPr lang="ru-RU" altLang="zh-TW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</a:t>
            </a:r>
            <a:r>
              <a:rPr lang="ru-RU" altLang="zh-TW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Symbol" pitchFamily="18" charset="2"/>
              </a:rPr>
              <a:t></a:t>
            </a:r>
            <a:r>
              <a:rPr lang="ru-RU" altLang="zh-TW" sz="2000" b="0" baseline="-30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1</a:t>
            </a:r>
            <a:r>
              <a:rPr lang="ru-RU" altLang="zh-TW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,?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cs typeface="Courier New" pitchFamily="49" charset="0"/>
              </a:rPr>
              <a:t>x</a:t>
            </a:r>
            <a:r>
              <a:rPr lang="en-US" altLang="zh-TW" sz="20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  <a:cs typeface="Courier New" pitchFamily="49" charset="0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становится безопасной не </a:t>
            </a:r>
            <a:r>
              <a:rPr lang="en-US" altLang="zh-TW" sz="2000">
                <a:solidFill>
                  <a:srgbClr val="000000"/>
                </a:solidFill>
                <a:latin typeface="Euclid Fraktur" pitchFamily="66" charset="0"/>
                <a:ea typeface="新細明體" pitchFamily="18" charset="-120"/>
              </a:rPr>
              <a:t>Q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-кнопка “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{?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y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}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”, а </a:t>
            </a:r>
            <a:r>
              <a:rPr lang="en-US" altLang="zh-TW" sz="2000">
                <a:solidFill>
                  <a:srgbClr val="000000"/>
                </a:solidFill>
                <a:latin typeface="Euclid Fraktur" pitchFamily="66" charset="0"/>
                <a:ea typeface="新細明體" pitchFamily="18" charset="-120"/>
              </a:rPr>
              <a:t>R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-кнопка частичной стационарности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 sz="2000" b="0" baseline="-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={!</a:t>
            </a:r>
            <a:r>
              <a:rPr lang="en-US" altLang="zh-TW" sz="2000" b="0">
                <a:solidFill>
                  <a:srgbClr val="000000"/>
                </a:solidFill>
                <a:ea typeface="新細明體" pitchFamily="18" charset="-120"/>
              </a:rPr>
              <a:t>y</a:t>
            </a:r>
            <a:r>
              <a:rPr lang="ru-RU" altLang="zh-TW" sz="2000" b="0">
                <a:solidFill>
                  <a:srgbClr val="000000"/>
                </a:solidFill>
                <a:cs typeface="Times New Roman" pitchFamily="18" charset="0"/>
              </a:rPr>
              <a:t>}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zh-TW" sz="2000" b="0">
                <a:latin typeface="Times New Roman" pitchFamily="18" charset="0"/>
              </a:rPr>
              <a:t> </a:t>
            </a:r>
            <a:endParaRPr lang="ru-RU" sz="2000" b="0">
              <a:latin typeface="Times New Roman" pitchFamily="18" charset="0"/>
            </a:endParaRPr>
          </a:p>
        </p:txBody>
      </p:sp>
      <p:grpSp>
        <p:nvGrpSpPr>
          <p:cNvPr id="2674785" name="Group 9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74786" name="Text Box 98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74787" name="Group 99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74788" name="Group 100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74789" name="Rectangle 10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4790" name="Rectangle 102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4791" name="Rectangle 103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4792" name="Rectangle 10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4793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74794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74795" name="Text Box 107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67F71-C2A0-4E56-8EE5-55DA073C2149}" type="slidenum">
              <a:rPr lang="ru-RU"/>
              <a:pPr/>
              <a:t>27</a:t>
            </a:fld>
            <a:endParaRPr lang="ru-RU"/>
          </a:p>
        </p:txBody>
      </p:sp>
      <p:sp>
        <p:nvSpPr>
          <p:cNvPr id="2676749" name="Rectangle 13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6750" name="Rectangle 14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6751" name="Rectangle 15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6752" name="Rectangle 16"/>
          <p:cNvSpPr>
            <a:spLocks noChangeArrowheads="1"/>
          </p:cNvSpPr>
          <p:nvPr/>
        </p:nvSpPr>
        <p:spPr bwMode="auto">
          <a:xfrm>
            <a:off x="0" y="-4135438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pic>
        <p:nvPicPr>
          <p:cNvPr id="2676809" name="Picture 73" descr="пополнение с error-отказом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213" y="1401763"/>
            <a:ext cx="3575050" cy="1147762"/>
          </a:xfrm>
          <a:prstGeom prst="rect">
            <a:avLst/>
          </a:prstGeom>
          <a:noFill/>
        </p:spPr>
      </p:pic>
      <p:sp>
        <p:nvSpPr>
          <p:cNvPr id="2676812" name="Rectangle 76"/>
          <p:cNvSpPr>
            <a:spLocks noChangeArrowheads="1"/>
          </p:cNvSpPr>
          <p:nvPr/>
        </p:nvSpPr>
        <p:spPr bwMode="auto">
          <a:xfrm>
            <a:off x="0" y="-8474075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676814" name="Rectangle 78"/>
          <p:cNvSpPr>
            <a:spLocks noChangeArrowheads="1"/>
          </p:cNvSpPr>
          <p:nvPr/>
        </p:nvSpPr>
        <p:spPr bwMode="auto">
          <a:xfrm>
            <a:off x="0" y="-8474075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graphicFrame>
        <p:nvGraphicFramePr>
          <p:cNvPr id="2676873" name="Group 137"/>
          <p:cNvGraphicFramePr>
            <a:graphicFrameLocks noGrp="1"/>
          </p:cNvGraphicFramePr>
          <p:nvPr/>
        </p:nvGraphicFramePr>
        <p:xfrm>
          <a:off x="215900" y="900113"/>
          <a:ext cx="8677275" cy="4801110"/>
        </p:xfrm>
        <a:graphic>
          <a:graphicData uri="http://schemas.openxmlformats.org/drawingml/2006/table">
            <a:tbl>
              <a:tblPr/>
              <a:tblGrid>
                <a:gridCol w="4176713"/>
                <a:gridCol w="4500562"/>
              </a:tblGrid>
              <a:tr h="2746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Пополнение с действиями «отсутствие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ea typeface="Times New Roman" pitchFamily="18" charset="0"/>
                          <a:cs typeface="Arial" charset="0"/>
                        </a:rPr>
                        <a:t>R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-отказа»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7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0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Пунктирные переходы появляются в пополнении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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`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L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={?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x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,!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y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,!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a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,!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b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,!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c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</a:t>
                      </a:r>
                      <a:r>
                        <a:rPr kumimoji="0" lang="ru-RU" sz="2000" b="0" i="0" u="none" strike="noStrike" cap="none" normalizeH="0" baseline="-8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Symbol" pitchFamily="18" charset="2"/>
                        </a:rPr>
                        <a:t>не-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ru-RU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</a:t>
                      </a:r>
                      <a:r>
                        <a:rPr kumimoji="0" lang="ru-RU" sz="2000" b="0" i="0" u="none" strike="noStrike" cap="none" normalizeH="0" baseline="-8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Symbol" pitchFamily="18" charset="2"/>
                        </a:rPr>
                        <a:t>не-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ru-RU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,</a:t>
                      </a:r>
                      <a:r>
                        <a:rPr kumimoji="0" lang="ru-RU" sz="2000" b="0" i="0" u="none" strike="noStrike" cap="none" normalizeH="0" baseline="-8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Symbol" pitchFamily="18" charset="2"/>
                        </a:rPr>
                        <a:t>не-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ru-RU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}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,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cs typeface="Times New Roman" pitchFamily="18" charset="0"/>
                          <a:sym typeface="Symbol" pitchFamily="18" charset="2"/>
                        </a:rPr>
                        <a:t>Q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={{?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x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}}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lid Fraktur" pitchFamily="66" charset="0"/>
                          <a:cs typeface="Times New Roman" pitchFamily="18" charset="0"/>
                          <a:sym typeface="Symbol" pitchFamily="18" charset="2"/>
                        </a:rPr>
                        <a:t>R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={</a:t>
                      </a:r>
                      <a:r>
                        <a:rPr kumimoji="0" lang="ru-RU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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ru-RU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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ru-RU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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}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, где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={!a,</a:t>
                      </a:r>
                      <a:r>
                        <a:rPr kumimoji="0" lang="ru-RU" sz="2000" b="0" i="0" u="none" strike="noStrike" cap="none" normalizeH="0" baseline="-8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Symbol" pitchFamily="18" charset="2"/>
                        </a:rPr>
                        <a:t>не-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}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={!b,!c,</a:t>
                      </a:r>
                      <a:r>
                        <a:rPr kumimoji="0" lang="ru-RU" sz="2000" b="0" i="0" u="none" strike="noStrike" cap="none" normalizeH="0" baseline="-8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Symbol" pitchFamily="18" charset="2"/>
                        </a:rPr>
                        <a:t>не-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}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и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={!y,</a:t>
                      </a:r>
                      <a:r>
                        <a:rPr kumimoji="0" lang="ru-RU" sz="2000" b="0" i="0" u="none" strike="noStrike" cap="none" normalizeH="0" baseline="-8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Symbol" pitchFamily="18" charset="2"/>
                        </a:rPr>
                        <a:t>не-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}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.</a:t>
                      </a:r>
                      <a:endParaRPr kumimoji="0" lang="ru-RU" sz="2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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safe for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 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и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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safe for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  <a:sym typeface="Symbol" pitchFamily="18" charset="2"/>
                        </a:rPr>
                        <a:t> 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Times New Roman" pitchFamily="18" charset="0"/>
                        </a:rPr>
                        <a:t>`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.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676872" name="Group 136"/>
          <p:cNvGrpSpPr>
            <a:grpSpLocks/>
          </p:cNvGrpSpPr>
          <p:nvPr/>
        </p:nvGrpSpPr>
        <p:grpSpPr bwMode="auto">
          <a:xfrm>
            <a:off x="323850" y="1365250"/>
            <a:ext cx="3779838" cy="1760538"/>
            <a:chOff x="204" y="571"/>
            <a:chExt cx="2381" cy="1109"/>
          </a:xfrm>
        </p:grpSpPr>
        <p:pic>
          <p:nvPicPr>
            <p:cNvPr id="2676810" name="Picture 74" descr="пополнение с error-отказом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571"/>
              <a:ext cx="2381" cy="1109"/>
            </a:xfrm>
            <a:prstGeom prst="rect">
              <a:avLst/>
            </a:prstGeom>
            <a:noFill/>
          </p:spPr>
        </p:pic>
        <p:sp>
          <p:nvSpPr>
            <p:cNvPr id="2676871" name="Text Box 135"/>
            <p:cNvSpPr txBox="1">
              <a:spLocks noChangeArrowheads="1"/>
            </p:cNvSpPr>
            <p:nvPr/>
          </p:nvSpPr>
          <p:spPr bwMode="auto">
            <a:xfrm>
              <a:off x="1338" y="1525"/>
              <a:ext cx="136" cy="136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endParaRPr lang="ru-RU"/>
            </a:p>
          </p:txBody>
        </p:sp>
        <p:sp>
          <p:nvSpPr>
            <p:cNvPr id="2676870" name="Text Box 134"/>
            <p:cNvSpPr txBox="1">
              <a:spLocks noChangeArrowheads="1"/>
            </p:cNvSpPr>
            <p:nvPr/>
          </p:nvSpPr>
          <p:spPr bwMode="auto">
            <a:xfrm>
              <a:off x="1244" y="1502"/>
              <a:ext cx="275" cy="154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 baseline="-25000">
                  <a:sym typeface="Symbol" pitchFamily="18" charset="2"/>
                </a:rPr>
                <a:t>не-</a:t>
              </a:r>
              <a:r>
                <a:rPr lang="ru-RU" sz="1600" b="0">
                  <a:sym typeface="Symbol" pitchFamily="18" charset="2"/>
                </a:rPr>
                <a:t></a:t>
              </a:r>
              <a:r>
                <a:rPr lang="ru-RU" sz="1600" b="0" baseline="-25000">
                  <a:sym typeface="Symbol" pitchFamily="18" charset="2"/>
                </a:rPr>
                <a:t>2</a:t>
              </a:r>
            </a:p>
          </p:txBody>
        </p:sp>
      </p:grpSp>
      <p:grpSp>
        <p:nvGrpSpPr>
          <p:cNvPr id="2676874" name="Group 13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76875" name="Text Box 139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76876" name="Group 140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76877" name="Group 141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76878" name="Rectangle 14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6879" name="Rectangle 143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6880" name="Rectangle 144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6881" name="Rectangle 14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76882" name="Text Box 146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76883" name="Text Box 147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76884" name="Text Box 148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73DE-91B6-4330-9364-4737B9E45409}" type="slidenum">
              <a:rPr lang="ru-RU"/>
              <a:pPr/>
              <a:t>28</a:t>
            </a:fld>
            <a:endParaRPr lang="ru-RU"/>
          </a:p>
        </p:txBody>
      </p:sp>
      <p:sp>
        <p:nvSpPr>
          <p:cNvPr id="2684941" name="Text Box 13"/>
          <p:cNvSpPr txBox="1">
            <a:spLocks noChangeArrowheads="1"/>
          </p:cNvSpPr>
          <p:nvPr/>
        </p:nvSpPr>
        <p:spPr bwMode="auto">
          <a:xfrm>
            <a:off x="215900" y="1403350"/>
            <a:ext cx="8604250" cy="173831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sz="7200">
                <a:latin typeface="Arial" charset="0"/>
              </a:rPr>
              <a:t>МОНОТОННОСТЬ</a:t>
            </a:r>
          </a:p>
        </p:txBody>
      </p:sp>
      <p:grpSp>
        <p:nvGrpSpPr>
          <p:cNvPr id="2684942" name="Group 1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84943" name="Text Box 15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84944" name="Group 1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84945" name="Group 1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84946" name="Rectangle 1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4947" name="Rectangle 1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4948" name="Rectangle 2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4949" name="Rectangle 2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495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84951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84952" name="Text Box 2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10A0-48CD-4B11-A927-80AC7E6AA8A2}" type="slidenum">
              <a:rPr lang="ru-RU"/>
              <a:pPr/>
              <a:t>29</a:t>
            </a:fld>
            <a:endParaRPr lang="ru-RU"/>
          </a:p>
        </p:txBody>
      </p:sp>
      <p:sp>
        <p:nvSpPr>
          <p:cNvPr id="2746370" name="Text Box 2"/>
          <p:cNvSpPr txBox="1">
            <a:spLocks noChangeArrowheads="1"/>
          </p:cNvSpPr>
          <p:nvPr/>
        </p:nvSpPr>
        <p:spPr bwMode="auto">
          <a:xfrm>
            <a:off x="1452563" y="1160463"/>
            <a:ext cx="5662612" cy="609600"/>
          </a:xfrm>
          <a:prstGeom prst="rect">
            <a:avLst/>
          </a:prstGeom>
          <a:noFill/>
          <a:ln w="79375" cmpd="thickThin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10000"/>
              </a:spcBef>
            </a:pPr>
            <a:r>
              <a:rPr lang="ru-RU" sz="2000" b="0" i="1">
                <a:latin typeface="Times New Roman" pitchFamily="18" charset="0"/>
                <a:sym typeface="Symbol" pitchFamily="18" charset="2"/>
              </a:rPr>
              <a:t>Предельная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-модель = непустое множество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ru-RU" sz="2000" b="0">
                <a:latin typeface="Times New Roman" pitchFamily="18" charset="0"/>
                <a:sym typeface="Symbol" pitchFamily="18" charset="2"/>
              </a:rPr>
              <a:t>со следующими (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независимыми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) свойствами:</a:t>
            </a:r>
          </a:p>
        </p:txBody>
      </p:sp>
      <p:sp>
        <p:nvSpPr>
          <p:cNvPr id="2746371" name="Text Box 3"/>
          <p:cNvSpPr txBox="1">
            <a:spLocks noChangeArrowheads="1"/>
          </p:cNvSpPr>
          <p:nvPr/>
        </p:nvSpPr>
        <p:spPr bwMode="auto">
          <a:xfrm>
            <a:off x="936625" y="1966913"/>
            <a:ext cx="7380288" cy="3683000"/>
          </a:xfrm>
          <a:prstGeom prst="rect">
            <a:avLst/>
          </a:prstGeom>
          <a:solidFill>
            <a:srgbClr val="F2FBD9">
              <a:alpha val="49001"/>
            </a:srgbClr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marL="342900" indent="-342900" algn="l">
              <a:spcBef>
                <a:spcPct val="30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Дерево </a:t>
            </a:r>
            <a:r>
              <a:rPr lang="ru-RU" sz="2000" b="0" u="sng">
                <a:sym typeface="Symbol" pitchFamily="18" charset="2"/>
              </a:rPr>
              <a:t></a:t>
            </a:r>
            <a:r>
              <a:rPr lang="ru-RU" sz="2000" b="0" u="sng">
                <a:latin typeface="Times New Roman" pitchFamily="18" charset="0"/>
                <a:sym typeface="Symbol" pitchFamily="18" charset="2"/>
              </a:rPr>
              <a:t>-трасс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(префикс-замкнутость).</a:t>
            </a:r>
          </a:p>
          <a:p>
            <a:pPr marL="342900" indent="-342900" algn="l">
              <a:spcBef>
                <a:spcPct val="30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Допустимость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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и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могут быть только в конце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-трассы.</a:t>
            </a:r>
          </a:p>
          <a:p>
            <a:pPr marL="342900" indent="-342900" algn="l">
              <a:spcBef>
                <a:spcPct val="30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Согласованность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 после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-символа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o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только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o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zL\o</a:t>
            </a:r>
            <a:r>
              <a:rPr lang="en-US" sz="2000" b="0" baseline="-25000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 algn="l">
              <a:spcBef>
                <a:spcPct val="30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Конвергентность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 если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-трасса не заканчивается и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ru-RU" sz="2000" b="0">
                <a:latin typeface="Times New Roman" pitchFamily="18" charset="0"/>
                <a:sym typeface="Symbol" pitchFamily="18" charset="2"/>
              </a:rPr>
              <a:t>не продолжается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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и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, то она продолжается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-символом.</a:t>
            </a:r>
          </a:p>
          <a:p>
            <a:pPr marL="342900" indent="-342900" algn="l">
              <a:spcBef>
                <a:spcPct val="30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Замкнутость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по операции удаления и повторения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-символов.</a:t>
            </a:r>
          </a:p>
          <a:p>
            <a:pPr marL="342900" indent="-342900" algn="l">
              <a:spcBef>
                <a:spcPct val="30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Полнота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 после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-символа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o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есть продолжение действием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en-US" sz="2000" b="0">
                <a:sym typeface="Symbol" pitchFamily="18" charset="2"/>
              </a:rPr>
              <a:t>zL\o</a:t>
            </a:r>
            <a:r>
              <a:rPr lang="en-US" sz="2000" b="0" baseline="-25000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и, если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zo</a:t>
            </a:r>
            <a:r>
              <a:rPr lang="en-US" sz="2000" b="0" baseline="-25000">
                <a:latin typeface="Times New Roman" pitchFamily="18" charset="0"/>
                <a:sym typeface="Symbol" pitchFamily="18" charset="2"/>
              </a:rPr>
              <a:t>g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, то далее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 algn="l">
              <a:spcBef>
                <a:spcPct val="30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Предельность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 если есть бесконечно-возрастающая цепочка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-трасс, то есть и её предел – бесконечная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-трасса. </a:t>
            </a:r>
          </a:p>
        </p:txBody>
      </p:sp>
      <p:sp>
        <p:nvSpPr>
          <p:cNvPr id="2746372" name="Text Box 4"/>
          <p:cNvSpPr txBox="1">
            <a:spLocks noChangeArrowheads="1"/>
          </p:cNvSpPr>
          <p:nvPr/>
        </p:nvSpPr>
        <p:spPr bwMode="auto">
          <a:xfrm>
            <a:off x="803275" y="5824538"/>
            <a:ext cx="7656513" cy="304800"/>
          </a:xfrm>
          <a:prstGeom prst="rect">
            <a:avLst/>
          </a:prstGeom>
          <a:noFill/>
          <a:ln w="79375" cmpd="thickThin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10000"/>
              </a:spcBef>
            </a:pP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-модель = объединение непустого множества предельных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-моделей.</a:t>
            </a:r>
          </a:p>
        </p:txBody>
      </p:sp>
      <p:sp>
        <p:nvSpPr>
          <p:cNvPr id="2746373" name="Rectangle 5"/>
          <p:cNvSpPr>
            <a:spLocks noGrp="1" noChangeArrowheads="1"/>
          </p:cNvSpPr>
          <p:nvPr>
            <p:ph type="title"/>
          </p:nvPr>
        </p:nvSpPr>
        <p:spPr>
          <a:xfrm>
            <a:off x="2347913" y="420688"/>
            <a:ext cx="4476750" cy="487362"/>
          </a:xfrm>
          <a:noFill/>
          <a:ln/>
        </p:spPr>
        <p:txBody>
          <a:bodyPr wrap="none" lIns="0" tIns="0" rIns="0" bIns="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Определение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 -модели</a:t>
            </a:r>
          </a:p>
        </p:txBody>
      </p:sp>
      <p:grpSp>
        <p:nvGrpSpPr>
          <p:cNvPr id="2746374" name="Group 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46375" name="Text Box 7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46376" name="Group 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46377" name="Group 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46378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6379" name="Rectangle 1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6380" name="Rectangle 1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6381" name="Rectangle 1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638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4638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46384" name="Text Box 16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03C2-4705-474F-95DF-F35F5CF9C084}" type="slidenum">
              <a:rPr lang="ru-RU"/>
              <a:pPr/>
              <a:t>3</a:t>
            </a:fld>
            <a:endParaRPr lang="ru-RU"/>
          </a:p>
        </p:txBody>
      </p:sp>
      <p:sp>
        <p:nvSpPr>
          <p:cNvPr id="268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0" y="333375"/>
            <a:ext cx="4846638" cy="668338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Определение </a:t>
            </a:r>
            <a:r>
              <a:rPr lang="en-US" sz="3200" b="1">
                <a:solidFill>
                  <a:schemeClr val="tx1"/>
                </a:solidFill>
                <a:latin typeface="Euclid Fraktur" pitchFamily="66" charset="0"/>
                <a:sym typeface="Symbol" pitchFamily="18" charset="2"/>
              </a:rPr>
              <a:t>R</a:t>
            </a:r>
            <a:r>
              <a:rPr lang="ru-RU" sz="32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модели</a:t>
            </a:r>
          </a:p>
        </p:txBody>
      </p:sp>
      <p:sp>
        <p:nvSpPr>
          <p:cNvPr id="2686979" name="Text Box 3"/>
          <p:cNvSpPr txBox="1">
            <a:spLocks noChangeArrowheads="1"/>
          </p:cNvSpPr>
          <p:nvPr/>
        </p:nvSpPr>
        <p:spPr bwMode="auto">
          <a:xfrm>
            <a:off x="215900" y="1160463"/>
            <a:ext cx="8677275" cy="1460500"/>
          </a:xfrm>
          <a:prstGeom prst="rect">
            <a:avLst/>
          </a:prstGeom>
          <a:noFill/>
          <a:ln w="79375" cmpd="thickThin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spcBef>
                <a:spcPct val="1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Пусть задана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/</a:t>
            </a:r>
            <a:r>
              <a:rPr lang="en-US">
                <a:latin typeface="Euclid Fraktur" pitchFamily="66" charset="0"/>
                <a:sym typeface="Symbol" pitchFamily="18" charset="2"/>
              </a:rPr>
              <a:t>Q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-семантика в алфавите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L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-трасса – конечная последовательность в алфавите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L</a:t>
            </a:r>
            <a:r>
              <a:rPr lang="en-US" baseline="-25000">
                <a:latin typeface="Euclid Fraktur" pitchFamily="66" charset="0"/>
                <a:sym typeface="Symbol" pitchFamily="18" charset="2"/>
              </a:rPr>
              <a:t>R</a:t>
            </a:r>
            <a:r>
              <a:rPr lang="en-US" b="0" baseline="-25000">
                <a:sym typeface="Symbol" pitchFamily="18" charset="2"/>
              </a:rPr>
              <a:t></a:t>
            </a:r>
            <a:r>
              <a:rPr lang="ru-RU" b="0">
                <a:sym typeface="Symbol" pitchFamily="18" charset="2"/>
              </a:rPr>
              <a:t>=</a:t>
            </a:r>
            <a:r>
              <a:rPr lang="en-US" b="0">
                <a:sym typeface="Symbol" pitchFamily="18" charset="2"/>
              </a:rPr>
              <a:t>L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en-US" b="0">
                <a:sym typeface="Symbol" pitchFamily="18" charset="2"/>
              </a:rPr>
              <a:t>{,}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 Трассовая модель или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-модель = множество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 со следующими (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независимыми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) свойствами:</a:t>
            </a:r>
          </a:p>
        </p:txBody>
      </p:sp>
      <p:sp>
        <p:nvSpPr>
          <p:cNvPr id="2686980" name="Text Box 4"/>
          <p:cNvSpPr txBox="1">
            <a:spLocks noChangeArrowheads="1"/>
          </p:cNvSpPr>
          <p:nvPr/>
        </p:nvSpPr>
        <p:spPr bwMode="auto">
          <a:xfrm>
            <a:off x="107950" y="2801938"/>
            <a:ext cx="8893175" cy="3478212"/>
          </a:xfrm>
          <a:prstGeom prst="rect">
            <a:avLst/>
          </a:prstGeom>
          <a:solidFill>
            <a:srgbClr val="F2FBD9">
              <a:alpha val="49001"/>
            </a:srgbClr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tIns="0" rIns="0" bIns="0"/>
          <a:lstStyle/>
          <a:p>
            <a:pPr marL="342900" indent="-342900" algn="l">
              <a:spcBef>
                <a:spcPct val="10000"/>
              </a:spcBef>
              <a:buFontTx/>
              <a:buAutoNum type="arabicPeriod"/>
            </a:pPr>
            <a:r>
              <a:rPr lang="ru-RU" b="0" u="sng">
                <a:latin typeface="Times New Roman" pitchFamily="18" charset="0"/>
                <a:sym typeface="Symbol" pitchFamily="18" charset="2"/>
              </a:rPr>
              <a:t>Дерево трасс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(префикс-замкнутость).</a:t>
            </a:r>
          </a:p>
          <a:p>
            <a:pPr marL="342900" indent="-342900" algn="l">
              <a:spcBef>
                <a:spcPct val="10000"/>
              </a:spcBef>
              <a:buFontTx/>
              <a:buAutoNum type="arabicPeriod"/>
            </a:pPr>
            <a:r>
              <a:rPr lang="ru-RU" b="0" u="sng">
                <a:latin typeface="Times New Roman" pitchFamily="18" charset="0"/>
                <a:sym typeface="Symbol" pitchFamily="18" charset="2"/>
              </a:rPr>
              <a:t>Допустимость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</a:t>
            </a:r>
            <a:r>
              <a:rPr lang="ru-RU" b="0"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и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</a:t>
            </a:r>
            <a:r>
              <a:rPr lang="ru-RU" b="0"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могут быть только в конце трассы.</a:t>
            </a:r>
          </a:p>
          <a:p>
            <a:pPr marL="342900" indent="-342900" algn="l">
              <a:spcBef>
                <a:spcPct val="10000"/>
              </a:spcBef>
              <a:buFontTx/>
              <a:buAutoNum type="arabicPeriod"/>
            </a:pPr>
            <a:r>
              <a:rPr lang="ru-RU" b="0" u="sng">
                <a:latin typeface="Times New Roman" pitchFamily="18" charset="0"/>
                <a:sym typeface="Symbol" pitchFamily="18" charset="2"/>
              </a:rPr>
              <a:t>Согласованность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 после цепочки отказов, содержащей отказ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P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не может быть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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</a:t>
            </a:r>
            <a:r>
              <a:rPr lang="ru-RU" b="0"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zP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 algn="l">
              <a:spcBef>
                <a:spcPct val="10000"/>
              </a:spcBef>
              <a:buFontTx/>
              <a:buAutoNum type="arabicPeriod"/>
            </a:pPr>
            <a:r>
              <a:rPr lang="ru-RU" b="0" u="sng">
                <a:latin typeface="Times New Roman" pitchFamily="18" charset="0"/>
                <a:sym typeface="Symbol" pitchFamily="18" charset="2"/>
              </a:rPr>
              <a:t>Конвергентность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</a:t>
            </a:r>
            <a:r>
              <a:rPr lang="ru-RU" b="0">
                <a:sym typeface="Symbol" pitchFamily="18" charset="2"/>
              </a:rPr>
              <a:t> </a:t>
            </a:r>
            <a:r>
              <a:rPr lang="en-US" b="0">
                <a:sym typeface="Symbol" pitchFamily="18" charset="2"/>
              </a:rPr>
              <a:t>P</a:t>
            </a:r>
            <a:r>
              <a:rPr lang="ru-RU" b="0">
                <a:sym typeface="Symbol" pitchFamily="18" charset="2"/>
              </a:rPr>
              <a:t>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: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если трасса не заканчивается и не продолжается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</a:t>
            </a:r>
            <a:r>
              <a:rPr lang="ru-RU" b="0"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и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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то после неё есть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P</a:t>
            </a:r>
            <a:r>
              <a:rPr lang="ru-RU" b="0"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или действие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zP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 algn="l">
              <a:spcBef>
                <a:spcPct val="10000"/>
              </a:spcBef>
              <a:buFontTx/>
              <a:buAutoNum type="arabicPeriod"/>
            </a:pPr>
            <a:r>
              <a:rPr lang="ru-RU" b="0" u="sng">
                <a:latin typeface="Times New Roman" pitchFamily="18" charset="0"/>
                <a:sym typeface="Symbol" pitchFamily="18" charset="2"/>
              </a:rPr>
              <a:t>Замкнутость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множества по операции удаления отказов из трасс.</a:t>
            </a:r>
          </a:p>
          <a:p>
            <a:pPr marL="342900" indent="-342900" algn="l">
              <a:spcBef>
                <a:spcPct val="10000"/>
              </a:spcBef>
              <a:buFontTx/>
              <a:buAutoNum type="arabicPeriod"/>
            </a:pPr>
            <a:r>
              <a:rPr lang="ru-RU" b="0" u="sng">
                <a:latin typeface="Times New Roman" pitchFamily="18" charset="0"/>
                <a:sym typeface="Symbol" pitchFamily="18" charset="2"/>
              </a:rPr>
              <a:t>Полнота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</a:t>
            </a:r>
            <a:r>
              <a:rPr lang="ru-RU" b="0">
                <a:sym typeface="Symbol" pitchFamily="18" charset="2"/>
              </a:rPr>
              <a:t> </a:t>
            </a:r>
            <a:r>
              <a:rPr lang="en-US" b="0">
                <a:sym typeface="Symbol" pitchFamily="18" charset="2"/>
              </a:rPr>
              <a:t>P,Q</a:t>
            </a:r>
            <a:r>
              <a:rPr lang="ru-RU" b="0">
                <a:sym typeface="Symbol" pitchFamily="18" charset="2"/>
              </a:rPr>
              <a:t>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: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если после</a:t>
            </a:r>
            <a:r>
              <a:rPr lang="ru-RU" b="0">
                <a:sym typeface="Symbol" pitchFamily="18" charset="2"/>
              </a:rPr>
              <a:t> </a:t>
            </a:r>
            <a:r>
              <a:rPr lang="ru-RU" b="0">
                <a:sym typeface="Euclid Symbol" pitchFamily="18" charset="2"/>
              </a:rPr>
              <a:t></a:t>
            </a:r>
            <a:r>
              <a:rPr lang="en-US" b="0">
                <a:sym typeface="Symbol" pitchFamily="18" charset="2"/>
              </a:rPr>
              <a:t>P</a:t>
            </a:r>
            <a:r>
              <a:rPr lang="ru-RU" b="0">
                <a:sym typeface="Euclid Symbol" pitchFamily="18" charset="2"/>
              </a:rPr>
              <a:t></a:t>
            </a:r>
            <a:r>
              <a:rPr lang="ru-RU" b="0"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нет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действий из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Q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то наличие трассы</a:t>
            </a:r>
            <a:r>
              <a:rPr lang="ru-RU" b="0">
                <a:sym typeface="Symbol" pitchFamily="18" charset="2"/>
              </a:rPr>
              <a:t> </a:t>
            </a:r>
            <a:r>
              <a:rPr lang="ru-RU" b="0">
                <a:sym typeface="Euclid Symbol" pitchFamily="18" charset="2"/>
              </a:rPr>
              <a:t></a:t>
            </a:r>
            <a:r>
              <a:rPr lang="en-US" b="0">
                <a:sym typeface="Symbol" pitchFamily="18" charset="2"/>
              </a:rPr>
              <a:t>P</a:t>
            </a:r>
            <a:r>
              <a:rPr lang="ru-RU" b="0">
                <a:sym typeface="Euclid Symbol" pitchFamily="18" charset="2"/>
              </a:rPr>
              <a:t></a:t>
            </a:r>
            <a:r>
              <a:rPr lang="ru-RU" b="0">
                <a:sym typeface="Symbol" pitchFamily="18" charset="2"/>
              </a:rPr>
              <a:t>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влечёт наличие трассы</a:t>
            </a:r>
            <a:r>
              <a:rPr lang="ru-RU" b="0">
                <a:sym typeface="Symbol" pitchFamily="18" charset="2"/>
              </a:rPr>
              <a:t> </a:t>
            </a:r>
            <a:r>
              <a:rPr lang="ru-RU" b="0">
                <a:sym typeface="Euclid Symbol" pitchFamily="18" charset="2"/>
              </a:rPr>
              <a:t></a:t>
            </a:r>
            <a:r>
              <a:rPr lang="en-US" b="0">
                <a:sym typeface="Symbol" pitchFamily="18" charset="2"/>
              </a:rPr>
              <a:t>P,Q</a:t>
            </a:r>
            <a:r>
              <a:rPr lang="ru-RU" b="0">
                <a:sym typeface="Euclid Symbol" pitchFamily="18" charset="2"/>
              </a:rPr>
              <a:t></a:t>
            </a:r>
            <a:r>
              <a:rPr lang="ru-RU" b="0">
                <a:sym typeface="Symbol" pitchFamily="18" charset="2"/>
              </a:rPr>
              <a:t>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grpSp>
        <p:nvGrpSpPr>
          <p:cNvPr id="2686992" name="Group 1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86982" name="Text Box 6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86983" name="Group 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86984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86985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6986" name="Rectangle 1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6987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6988" name="Rectangle 1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8698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8699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86991" name="Text Box 1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38C8-8894-40D6-BBED-EB554007C656}" type="slidenum">
              <a:rPr lang="ru-RU"/>
              <a:pPr/>
              <a:t>30</a:t>
            </a:fld>
            <a:endParaRPr lang="ru-RU"/>
          </a:p>
        </p:txBody>
      </p:sp>
      <p:sp>
        <p:nvSpPr>
          <p:cNvPr id="274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605088" y="333375"/>
            <a:ext cx="3967162" cy="668338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Композиция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-трасс</a:t>
            </a:r>
            <a:endParaRPr lang="ru-RU" sz="32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48419" name="Text Box 3"/>
          <p:cNvSpPr txBox="1">
            <a:spLocks noChangeArrowheads="1"/>
          </p:cNvSpPr>
          <p:nvPr/>
        </p:nvSpPr>
        <p:spPr bwMode="auto">
          <a:xfrm>
            <a:off x="250825" y="1136650"/>
            <a:ext cx="8605838" cy="5029200"/>
          </a:xfrm>
          <a:prstGeom prst="rect">
            <a:avLst/>
          </a:prstGeom>
          <a:noFill/>
          <a:ln w="79375" cmpd="thickThin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 algn="l">
              <a:spcBef>
                <a:spcPct val="25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начальное правило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sym typeface="Euclid Math One" pitchFamily="18" charset="2"/>
              </a:rPr>
              <a:t> </a:t>
            </a:r>
            <a:r>
              <a:rPr lang="en-US" sz="2000" b="0">
                <a:sym typeface="Euclid Math One" pitchFamily="18" charset="2"/>
              </a:rPr>
              <a:t> </a:t>
            </a:r>
            <a:r>
              <a:rPr lang="ru-RU" sz="2000" b="0">
                <a:sym typeface="Symbol" pitchFamily="18" charset="2"/>
              </a:rPr>
              <a:t>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ru-RU" sz="2000" b="0">
                <a:sym typeface="Euclid Math One" pitchFamily="18" charset="2"/>
              </a:rPr>
              <a:t>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ru-RU" sz="2000" b="0">
                <a:sym typeface="Euclid Math One" pitchFamily="18" charset="2"/>
              </a:rPr>
              <a:t>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</a:t>
            </a:r>
            <a:endParaRPr lang="ru-RU" sz="2000" b="0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25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асинхронная композиция с левым действием,</a:t>
            </a:r>
            <a:r>
              <a:rPr lang="en-US" sz="2000" b="0" u="sng">
                <a:sym typeface="Symbol" pitchFamily="18" charset="2"/>
              </a:rPr>
              <a:t> </a:t>
            </a:r>
            <a:r>
              <a:rPr lang="ru-RU" sz="2000" b="0" u="sng">
                <a:sym typeface="Symbol" pitchFamily="18" charset="2"/>
              </a:rPr>
              <a:t> </a:t>
            </a:r>
            <a:r>
              <a:rPr lang="ru-RU" sz="2000" b="0" u="sng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sz="2000" b="0" u="sng">
                <a:sym typeface="Symbol" pitchFamily="18" charset="2"/>
              </a:rPr>
              <a:t> </a:t>
            </a:r>
            <a:r>
              <a:rPr lang="en-US" sz="2000" b="0" u="sng">
                <a:sym typeface="Symbol" pitchFamily="18" charset="2"/>
              </a:rPr>
              <a:t>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 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z</a:t>
            </a:r>
            <a:r>
              <a:rPr lang="en-US" sz="2000" b="0">
                <a:sym typeface="Symbol" pitchFamily="18" charset="2"/>
              </a:rPr>
              <a:t>A</a:t>
            </a:r>
            <a:r>
              <a:rPr lang="en-US" sz="2000" b="0" baseline="-25000">
                <a:sym typeface="Symbol" pitchFamily="18" charset="2"/>
              </a:rPr>
              <a:t></a:t>
            </a:r>
            <a:r>
              <a:rPr lang="en-US" sz="2000" b="0">
                <a:sym typeface="Symbol" pitchFamily="18" charset="2"/>
              </a:rPr>
              <a:t>\</a:t>
            </a:r>
            <a:r>
              <a:rPr lang="en-US" sz="2000" b="0" u="sng">
                <a:sym typeface="Symbol" pitchFamily="18" charset="2"/>
              </a:rPr>
              <a:t>B</a:t>
            </a:r>
            <a:r>
              <a:rPr lang="en-US" sz="2000" b="0">
                <a:sym typeface="Symbol" pitchFamily="18" charset="2"/>
              </a:rPr>
              <a:t> &amp; ,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Im</a:t>
            </a:r>
            <a:r>
              <a:rPr lang="en-US" sz="2000" b="0">
                <a:sym typeface="Symbol" pitchFamily="18" charset="2"/>
              </a:rPr>
              <a:t>(</a:t>
            </a: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n-US" sz="2000" b="0">
                <a:sym typeface="Symbol" pitchFamily="18" charset="2"/>
              </a:rPr>
              <a:t>)	</a:t>
            </a:r>
            <a:r>
              <a:rPr lang="ru-RU" sz="2000" b="0">
                <a:sym typeface="Euclid Math One" pitchFamily="18" charset="2"/>
              </a:rPr>
              <a:t> </a:t>
            </a: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z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n-US" sz="2000" b="0">
                <a:cs typeface="Arial" charset="0"/>
                <a:sym typeface="Symbol" pitchFamily="18" charset="2"/>
              </a:rPr>
              <a:t>(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z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n-US" sz="2000" b="0">
                <a:cs typeface="Arial" charset="0"/>
                <a:sym typeface="Euclid Symbol" pitchFamily="18" charset="2"/>
              </a:rPr>
              <a:t>)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</a:t>
            </a:r>
            <a:endParaRPr lang="ru-RU" sz="2000" b="0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25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асинхронная композиция с правым действием,</a:t>
            </a:r>
            <a:r>
              <a:rPr lang="en-US" sz="2000" b="0" u="sng">
                <a:sym typeface="Symbol" pitchFamily="18" charset="2"/>
              </a:rPr>
              <a:t> </a:t>
            </a:r>
            <a:r>
              <a:rPr lang="ru-RU" sz="2000" b="0" u="sng">
                <a:sym typeface="Symbol" pitchFamily="18" charset="2"/>
              </a:rPr>
              <a:t> </a:t>
            </a:r>
            <a:r>
              <a:rPr lang="ru-RU" sz="2000" b="0" u="sng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sz="2000" b="0" u="sng">
                <a:sym typeface="Symbol" pitchFamily="18" charset="2"/>
              </a:rPr>
              <a:t> </a:t>
            </a:r>
            <a:r>
              <a:rPr lang="en-US" sz="2000" b="0" u="sng">
                <a:sym typeface="Symbol" pitchFamily="18" charset="2"/>
              </a:rPr>
              <a:t>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 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z</a:t>
            </a:r>
            <a:r>
              <a:rPr lang="en-US" sz="2000" b="0">
                <a:sym typeface="Symbol" pitchFamily="18" charset="2"/>
              </a:rPr>
              <a:t>B</a:t>
            </a:r>
            <a:r>
              <a:rPr lang="en-US" sz="2000" b="0" baseline="-25000">
                <a:sym typeface="Symbol" pitchFamily="18" charset="2"/>
              </a:rPr>
              <a:t></a:t>
            </a:r>
            <a:r>
              <a:rPr lang="en-US" sz="2000" b="0">
                <a:sym typeface="Symbol" pitchFamily="18" charset="2"/>
              </a:rPr>
              <a:t>\</a:t>
            </a:r>
            <a:r>
              <a:rPr lang="en-US" sz="2000" b="0" u="sng">
                <a:sym typeface="Symbol" pitchFamily="18" charset="2"/>
              </a:rPr>
              <a:t>A</a:t>
            </a:r>
            <a:r>
              <a:rPr lang="en-US" sz="2000" b="0">
                <a:sym typeface="Symbol" pitchFamily="18" charset="2"/>
              </a:rPr>
              <a:t> &amp; ,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Im</a:t>
            </a:r>
            <a:r>
              <a:rPr lang="en-US" sz="2000" b="0">
                <a:sym typeface="Symbol" pitchFamily="18" charset="2"/>
              </a:rPr>
              <a:t>(</a:t>
            </a: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n-US" sz="2000" b="0">
                <a:sym typeface="Symbol" pitchFamily="18" charset="2"/>
              </a:rPr>
              <a:t>)	</a:t>
            </a:r>
            <a:r>
              <a:rPr lang="ru-RU" sz="2000" b="0">
                <a:sym typeface="Euclid Math One" pitchFamily="18" charset="2"/>
              </a:rPr>
              <a:t> </a:t>
            </a: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z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</a:t>
            </a:r>
            <a:r>
              <a:rPr lang="en-US" sz="2000" b="0">
                <a:sym typeface="Euclid Math One" pitchFamily="18" charset="2"/>
              </a:rPr>
              <a:t>(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 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z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n-US" sz="2000" b="0">
                <a:cs typeface="Arial" charset="0"/>
                <a:sym typeface="Euclid Symbol" pitchFamily="18" charset="2"/>
              </a:rPr>
              <a:t>)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</a:t>
            </a:r>
            <a:endParaRPr lang="ru-RU" sz="2000" b="0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25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синхронная композиция внешних действий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 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z</a:t>
            </a:r>
            <a:r>
              <a:rPr lang="en-US" sz="2000" b="0">
                <a:sym typeface="Symbol" pitchFamily="18" charset="2"/>
              </a:rPr>
              <a:t>A</a:t>
            </a:r>
            <a:r>
              <a:rPr lang="en-US" sz="2000" b="0" u="sng">
                <a:sym typeface="Symbol" pitchFamily="18" charset="2"/>
              </a:rPr>
              <a:t>B</a:t>
            </a:r>
            <a:r>
              <a:rPr lang="en-US" sz="2000" b="0">
                <a:sym typeface="Symbol" pitchFamily="18" charset="2"/>
              </a:rPr>
              <a:t> 			</a:t>
            </a:r>
            <a:r>
              <a:rPr lang="ru-RU" sz="2000" b="0">
                <a:sym typeface="Euclid Math One" pitchFamily="18" charset="2"/>
              </a:rPr>
              <a:t> </a:t>
            </a: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n-US" sz="2000" b="0">
                <a:cs typeface="Arial" charset="0"/>
                <a:sym typeface="Symbol" pitchFamily="18" charset="2"/>
              </a:rPr>
              <a:t>(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z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n-US" sz="2000" b="0">
                <a:cs typeface="Arial" charset="0"/>
                <a:sym typeface="Euclid Symbol" pitchFamily="18" charset="2"/>
              </a:rPr>
              <a:t>)</a:t>
            </a:r>
            <a:r>
              <a:rPr lang="en-US" sz="2000" b="0">
                <a:sym typeface="Euclid Math One" pitchFamily="18" charset="2"/>
              </a:rPr>
              <a:t>(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 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z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n-US" sz="2000" b="0">
                <a:cs typeface="Arial" charset="0"/>
                <a:sym typeface="Euclid Symbol" pitchFamily="18" charset="2"/>
              </a:rPr>
              <a:t>)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</a:t>
            </a:r>
            <a:endParaRPr lang="ru-RU" sz="2000" b="0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25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синхронная композиция </a:t>
            </a:r>
            <a:r>
              <a:rPr lang="ru-RU" sz="2000" b="0" u="sng">
                <a:sym typeface="Symbol" pitchFamily="18" charset="2"/>
              </a:rPr>
              <a:t></a:t>
            </a:r>
            <a:r>
              <a:rPr lang="en-US" sz="2000" b="0" u="sng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000" b="0" u="sng">
                <a:latin typeface="Times New Roman" pitchFamily="18" charset="0"/>
                <a:sym typeface="Symbol" pitchFamily="18" charset="2"/>
              </a:rPr>
              <a:t>символов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 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a</a:t>
            </a:r>
            <a:r>
              <a:rPr lang="ru-RU" sz="2000" b="0">
                <a:sym typeface="Symbol" pitchFamily="18" charset="2"/>
              </a:rPr>
              <a:t>(</a:t>
            </a:r>
            <a:r>
              <a:rPr lang="en-US" sz="2000" b="0">
                <a:sym typeface="Symbol" pitchFamily="18" charset="2"/>
              </a:rPr>
              <a:t>A</a:t>
            </a:r>
            <a:r>
              <a:rPr lang="ru-RU" sz="2000" b="0">
                <a:sym typeface="Symbol" pitchFamily="18" charset="2"/>
              </a:rPr>
              <a:t>)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b</a:t>
            </a:r>
            <a:r>
              <a:rPr lang="ru-RU" sz="2000" b="0">
                <a:sym typeface="Symbol" pitchFamily="18" charset="2"/>
              </a:rPr>
              <a:t>(</a:t>
            </a:r>
            <a:r>
              <a:rPr lang="en-US" sz="2000" b="0">
                <a:sym typeface="Symbol" pitchFamily="18" charset="2"/>
              </a:rPr>
              <a:t>B</a:t>
            </a:r>
            <a:r>
              <a:rPr lang="ru-RU" sz="2000" b="0">
                <a:sym typeface="Symbol" pitchFamily="18" charset="2"/>
              </a:rPr>
              <a:t>)</a:t>
            </a:r>
            <a:r>
              <a:rPr lang="en-US" sz="2000" b="0">
                <a:sym typeface="Symbol" pitchFamily="18" charset="2"/>
              </a:rPr>
              <a:t>	</a:t>
            </a:r>
            <a:r>
              <a:rPr lang="ru-RU" sz="2000" b="0">
                <a:sym typeface="Euclid Math One" pitchFamily="18" charset="2"/>
              </a:rPr>
              <a:t> </a:t>
            </a: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a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en-US" sz="2000" b="0">
                <a:cs typeface="Arial" charset="0"/>
                <a:sym typeface="Euclid Symbol" pitchFamily="18" charset="2"/>
              </a:rPr>
              <a:t>b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l-GR" sz="2000" b="0" baseline="-25000">
                <a:cs typeface="Arial" charset="0"/>
                <a:sym typeface="Symbol" pitchFamily="18" charset="2"/>
              </a:rPr>
              <a:t></a:t>
            </a:r>
            <a:r>
              <a:rPr lang="en-US" sz="2000" b="0">
                <a:cs typeface="Arial" charset="0"/>
                <a:sym typeface="Euclid Math One" pitchFamily="18" charset="2"/>
              </a:rPr>
              <a:t>{</a:t>
            </a:r>
            <a:r>
              <a:rPr lang="en-US" sz="2000" b="0">
                <a:cs typeface="Arial" charset="0"/>
                <a:sym typeface="Symbol" pitchFamily="18" charset="2"/>
              </a:rPr>
              <a:t></a:t>
            </a:r>
            <a:r>
              <a:rPr lang="en-US" sz="2000" b="0">
                <a:cs typeface="Arial" charset="0"/>
                <a:sym typeface="Euclid Math One" pitchFamily="18" charset="2"/>
              </a:rPr>
              <a:t>}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n-US" sz="2000" b="0">
                <a:cs typeface="Arial" charset="0"/>
                <a:sym typeface="Symbol" pitchFamily="18" charset="2"/>
              </a:rPr>
              <a:t>(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a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n-US" sz="2000" b="0">
                <a:cs typeface="Arial" charset="0"/>
                <a:sym typeface="Euclid Symbol" pitchFamily="18" charset="2"/>
              </a:rPr>
              <a:t>)</a:t>
            </a:r>
            <a:r>
              <a:rPr lang="en-US" sz="2000" b="0">
                <a:sym typeface="Euclid Math One" pitchFamily="18" charset="2"/>
              </a:rPr>
              <a:t>(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 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b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n-US" sz="2000" b="0">
                <a:cs typeface="Arial" charset="0"/>
                <a:sym typeface="Euclid Symbol" pitchFamily="18" charset="2"/>
              </a:rPr>
              <a:t>)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</a:t>
            </a:r>
            <a:endParaRPr lang="ru-RU" sz="2000" b="0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25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моделирование синхронной дивергенции </a:t>
            </a:r>
            <a:r>
              <a:rPr lang="ru-RU" sz="2000" b="0" u="sng">
                <a:sym typeface="Symbol" pitchFamily="18" charset="2"/>
              </a:rPr>
              <a:t></a:t>
            </a:r>
            <a:r>
              <a:rPr lang="en-US" sz="2000" b="0" u="sng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000" b="0" u="sng">
                <a:latin typeface="Times New Roman" pitchFamily="18" charset="0"/>
                <a:sym typeface="Symbol" pitchFamily="18" charset="2"/>
              </a:rPr>
              <a:t>символом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 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</a:t>
            </a:r>
            <a:r>
              <a:rPr lang="en-US" sz="2000">
                <a:latin typeface="Arial" charset="0"/>
                <a:cs typeface="Arial" charset="0"/>
                <a:sym typeface="Symbol" pitchFamily="18" charset="2"/>
              </a:rPr>
              <a:t>`</a:t>
            </a:r>
            <a:r>
              <a:rPr lang="en-US" sz="2000" b="0">
                <a:sym typeface="Symbol" pitchFamily="18" charset="2"/>
              </a:rPr>
              <a:t>=</a:t>
            </a:r>
            <a:r>
              <a:rPr lang="el-GR" sz="2000" u="sng">
                <a:latin typeface="Arial" charset="0"/>
                <a:cs typeface="Arial" charset="0"/>
                <a:sym typeface="Symbol" pitchFamily="18" charset="2"/>
              </a:rPr>
              <a:t>λ</a:t>
            </a:r>
            <a:r>
              <a:rPr lang="en-US" sz="2000" u="sng">
                <a:latin typeface="Arial" charset="0"/>
                <a:cs typeface="Arial" charset="0"/>
                <a:sym typeface="Symbol" pitchFamily="18" charset="2"/>
              </a:rPr>
              <a:t>`</a:t>
            </a:r>
            <a:r>
              <a:rPr lang="ru-RU" sz="2000" b="0">
                <a:sym typeface="Symbol" pitchFamily="18" charset="2"/>
              </a:rPr>
              <a:t></a:t>
            </a:r>
            <a:r>
              <a:rPr lang="en-US" sz="2000" b="0">
                <a:sym typeface="Symbol" pitchFamily="18" charset="2"/>
              </a:rPr>
              <a:t>(A</a:t>
            </a:r>
            <a:r>
              <a:rPr lang="en-US" sz="2000" b="0" u="sng">
                <a:sym typeface="Symbol" pitchFamily="18" charset="2"/>
              </a:rPr>
              <a:t>B</a:t>
            </a:r>
            <a:r>
              <a:rPr lang="ru-RU" sz="2000" b="0">
                <a:sym typeface="Symbol" pitchFamily="18" charset="2"/>
              </a:rPr>
              <a:t>)</a:t>
            </a:r>
            <a:r>
              <a:rPr lang="ru-RU" sz="2000" b="0" baseline="30000">
                <a:sym typeface="Symbol" pitchFamily="18" charset="2"/>
              </a:rPr>
              <a:t></a:t>
            </a:r>
            <a:r>
              <a:rPr lang="en-US" sz="2000" b="0">
                <a:sym typeface="Symbol" pitchFamily="18" charset="2"/>
              </a:rPr>
              <a:t>		</a:t>
            </a:r>
            <a:r>
              <a:rPr lang="ru-RU" sz="2000" b="0">
                <a:sym typeface="Euclid Math One" pitchFamily="18" charset="2"/>
              </a:rPr>
              <a:t> </a:t>
            </a: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sym typeface="Symbol" pitchFamily="18" charset="2"/>
              </a:rPr>
              <a:t>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n-US" sz="2000" b="0">
                <a:cs typeface="Arial" charset="0"/>
                <a:sym typeface="Symbol" pitchFamily="18" charset="2"/>
              </a:rPr>
              <a:t>(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</a:t>
            </a:r>
            <a:r>
              <a:rPr lang="en-US" sz="2000">
                <a:latin typeface="Arial" charset="0"/>
                <a:cs typeface="Arial" charset="0"/>
                <a:sym typeface="Symbol" pitchFamily="18" charset="2"/>
              </a:rPr>
              <a:t>`</a:t>
            </a:r>
            <a:r>
              <a:rPr lang="en-US" sz="2000" b="0">
                <a:cs typeface="Arial" charset="0"/>
                <a:sym typeface="Euclid Symbol" pitchFamily="18" charset="2"/>
              </a:rPr>
              <a:t>)</a:t>
            </a:r>
            <a:r>
              <a:rPr lang="en-US" sz="2000" b="0">
                <a:sym typeface="Euclid Math One" pitchFamily="18" charset="2"/>
              </a:rPr>
              <a:t>(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 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</a:t>
            </a:r>
            <a:r>
              <a:rPr lang="en-US" sz="2000">
                <a:latin typeface="Arial" charset="0"/>
                <a:cs typeface="Arial" charset="0"/>
                <a:sym typeface="Symbol" pitchFamily="18" charset="2"/>
              </a:rPr>
              <a:t>`</a:t>
            </a:r>
            <a:r>
              <a:rPr lang="en-US" sz="2000" b="0">
                <a:cs typeface="Arial" charset="0"/>
                <a:sym typeface="Euclid Symbol" pitchFamily="18" charset="2"/>
              </a:rPr>
              <a:t>)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</a:t>
            </a:r>
            <a:endParaRPr lang="ru-RU" sz="2000" b="0">
              <a:latin typeface="Times New Roman" pitchFamily="18" charset="0"/>
              <a:sym typeface="Symbol" pitchFamily="18" charset="2"/>
            </a:endParaRPr>
          </a:p>
          <a:p>
            <a:pPr marL="342900" indent="-342900">
              <a:spcBef>
                <a:spcPct val="25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индуктивный предел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 композиция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трасс, хотя бы одна из которых бесконечна, содержит все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трассы, порождаемые бесконечной последовательностью применения правил 15, причём в этой последовательности используется каждый символ каждого операнда.</a:t>
            </a:r>
          </a:p>
        </p:txBody>
      </p:sp>
      <p:grpSp>
        <p:nvGrpSpPr>
          <p:cNvPr id="2748420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48421" name="Text Box 5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48422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48423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48424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8425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8426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8427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842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4842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48430" name="Text Box 1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6BF0-B2A3-4544-927D-E51EB9E83460}" type="slidenum">
              <a:rPr lang="ru-RU"/>
              <a:pPr/>
              <a:t>31</a:t>
            </a:fld>
            <a:endParaRPr lang="ru-RU"/>
          </a:p>
        </p:txBody>
      </p:sp>
      <p:sp>
        <p:nvSpPr>
          <p:cNvPr id="275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36788" y="600075"/>
            <a:ext cx="4767262" cy="668338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Мажорирование </a:t>
            </a:r>
            <a:r>
              <a:rPr lang="ru-RU" sz="3600">
                <a:solidFill>
                  <a:schemeClr val="tx1"/>
                </a:solidFill>
                <a:sym typeface="Symbol" pitchFamily="18" charset="2"/>
              </a:rPr>
              <a:t>-трасс</a:t>
            </a:r>
          </a:p>
        </p:txBody>
      </p:sp>
      <p:sp>
        <p:nvSpPr>
          <p:cNvPr id="2750467" name="Text Box 3"/>
          <p:cNvSpPr txBox="1">
            <a:spLocks noChangeArrowheads="1"/>
          </p:cNvSpPr>
          <p:nvPr/>
        </p:nvSpPr>
        <p:spPr bwMode="auto">
          <a:xfrm>
            <a:off x="1028700" y="2024063"/>
            <a:ext cx="6711950" cy="301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342900" indent="-342900">
              <a:spcBef>
                <a:spcPct val="30000"/>
              </a:spcBef>
              <a:buFontTx/>
              <a:buAutoNum type="alphaLcParenR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трассы имеют равные длины,</a:t>
            </a:r>
            <a:br>
              <a:rPr lang="ru-RU" b="0">
                <a:latin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sym typeface="Symbol" pitchFamily="18" charset="2"/>
              </a:rPr>
              <a:t>и символы с одним индексом</a:t>
            </a:r>
            <a:br>
              <a:rPr lang="ru-RU" b="0">
                <a:latin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sym typeface="Symbol" pitchFamily="18" charset="2"/>
              </a:rPr>
              <a:t>либо равные действия,</a:t>
            </a:r>
            <a:br>
              <a:rPr lang="ru-RU" b="0">
                <a:latin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sym typeface="Symbol" pitchFamily="18" charset="2"/>
              </a:rPr>
              <a:t>либо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символы с мажорированием:</a:t>
            </a:r>
          </a:p>
          <a:p>
            <a:pPr marL="800100" lvl="1" indent="-342900"/>
            <a:r>
              <a:rPr lang="en-US" b="0">
                <a:sym typeface="Symbol" pitchFamily="18" charset="2"/>
              </a:rPr>
              <a:t>a</a:t>
            </a:r>
            <a:r>
              <a:rPr lang="en-US" b="0">
                <a:sym typeface="Euclid Math Two" pitchFamily="18" charset="2"/>
              </a:rPr>
              <a:t></a:t>
            </a:r>
            <a:r>
              <a:rPr lang="en-US" b="0">
                <a:sym typeface="Symbol" pitchFamily="18" charset="2"/>
              </a:rPr>
              <a:t>b =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def</a:t>
            </a:r>
            <a:r>
              <a:rPr lang="en-US" b="0">
                <a:sym typeface="Symbol" pitchFamily="18" charset="2"/>
              </a:rPr>
              <a:t> a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r</a:t>
            </a:r>
            <a:r>
              <a:rPr lang="en-US" b="0">
                <a:sym typeface="Symbol" pitchFamily="18" charset="2"/>
              </a:rPr>
              <a:t>b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r</a:t>
            </a:r>
            <a:r>
              <a:rPr lang="en-US" b="0">
                <a:sym typeface="Symbol" pitchFamily="18" charset="2"/>
              </a:rPr>
              <a:t>b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g</a:t>
            </a:r>
            <a:r>
              <a:rPr lang="en-US" b="0">
                <a:sym typeface="Symbol" pitchFamily="18" charset="2"/>
              </a:rPr>
              <a:t> &amp; a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g</a:t>
            </a:r>
            <a:r>
              <a:rPr lang="en-US" b="0">
                <a:sym typeface="Symbol" pitchFamily="18" charset="2"/>
              </a:rPr>
              <a:t>b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g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>
              <a:spcBef>
                <a:spcPct val="75000"/>
              </a:spcBef>
              <a:buFontTx/>
              <a:buAutoNum type="alphaLcParenR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после поэлементного мажорирования префиксов</a:t>
            </a:r>
            <a:br>
              <a:rPr lang="ru-RU" b="0">
                <a:latin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sym typeface="Symbol" pitchFamily="18" charset="2"/>
              </a:rPr>
              <a:t>мажоранта продолжается разрушением.</a:t>
            </a:r>
            <a:endParaRPr lang="en-US" b="0">
              <a:latin typeface="Times New Roman" pitchFamily="18" charset="0"/>
              <a:sym typeface="Symbol" pitchFamily="18" charset="2"/>
            </a:endParaRPr>
          </a:p>
        </p:txBody>
      </p:sp>
      <p:grpSp>
        <p:nvGrpSpPr>
          <p:cNvPr id="2750468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50469" name="Text Box 5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50470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50471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50472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0473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0474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0475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047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5047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50478" name="Text Box 1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2123-AEEB-404B-A5F1-BEF7C48D4757}" type="slidenum">
              <a:rPr lang="ru-RU"/>
              <a:pPr/>
              <a:t>32</a:t>
            </a:fld>
            <a:endParaRPr lang="ru-RU"/>
          </a:p>
        </p:txBody>
      </p:sp>
      <p:sp>
        <p:nvSpPr>
          <p:cNvPr id="275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57338" y="368300"/>
            <a:ext cx="6608762" cy="668338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Монотонное 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LTS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-преобразование</a:t>
            </a:r>
            <a:endParaRPr lang="ru-RU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752515" name="Text Box 3"/>
          <p:cNvSpPr txBox="1">
            <a:spLocks noChangeArrowheads="1"/>
          </p:cNvSpPr>
          <p:nvPr/>
        </p:nvSpPr>
        <p:spPr bwMode="auto">
          <a:xfrm>
            <a:off x="217488" y="1127125"/>
            <a:ext cx="8593137" cy="5038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marL="342900" indent="-342900" algn="l"/>
            <a:r>
              <a:rPr lang="en-US">
                <a:solidFill>
                  <a:srgbClr val="336600"/>
                </a:solidFill>
                <a:latin typeface="Times New Roman" pitchFamily="18" charset="0"/>
                <a:sym typeface="Euclid Math One" pitchFamily="18" charset="2"/>
              </a:rPr>
              <a:t>1.</a:t>
            </a:r>
            <a:r>
              <a:rPr lang="ru-RU">
                <a:solidFill>
                  <a:srgbClr val="3333FF"/>
                </a:solidFill>
                <a:sym typeface="Euclid Math One" pitchFamily="18" charset="2"/>
              </a:rPr>
              <a:t>	</a:t>
            </a:r>
            <a:r>
              <a:rPr lang="ru-RU" b="0">
                <a:sym typeface="Euclid Math One" pitchFamily="18" charset="2"/>
              </a:rPr>
              <a:t>		</a:t>
            </a:r>
            <a:r>
              <a:rPr lang="ru-RU">
                <a:solidFill>
                  <a:srgbClr val="FF0000"/>
                </a:solidFill>
                <a:sym typeface="Euclid Math One" pitchFamily="18" charset="2"/>
              </a:rPr>
              <a:t></a:t>
            </a:r>
            <a:r>
              <a:rPr lang="ru-RU" b="0">
                <a:sym typeface="Symbol" pitchFamily="18" charset="2"/>
              </a:rPr>
              <a:t> </a:t>
            </a:r>
            <a:r>
              <a:rPr lang="ru-RU" b="0">
                <a:sym typeface="Euclid Symbol" pitchFamily="18" charset="2"/>
              </a:rPr>
              <a:t></a:t>
            </a:r>
            <a:r>
              <a:rPr lang="ru-RU" b="0">
                <a:sym typeface="Symbol" pitchFamily="18" charset="2"/>
              </a:rPr>
              <a:t></a:t>
            </a:r>
            <a:r>
              <a:rPr lang="ru-RU" b="0">
                <a:sym typeface="Euclid Symbol" pitchFamily="18" charset="2"/>
              </a:rPr>
              <a:t></a:t>
            </a:r>
            <a:r>
              <a:rPr lang="ru-RU" b="0">
                <a:sym typeface="Symbol" pitchFamily="18" charset="2"/>
              </a:rPr>
              <a:t>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  <a:endParaRPr lang="en-US" i="1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30000"/>
              </a:spcBef>
            </a:pPr>
            <a:r>
              <a:rPr lang="en-US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2.</a:t>
            </a:r>
            <a:r>
              <a:rPr lang="ru-RU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все кнопки опасны после трассы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 </a:t>
            </a:r>
          </a:p>
          <a:p>
            <a:pPr marL="342900" indent="-342900" algn="l">
              <a:spcBef>
                <a:spcPct val="0"/>
              </a:spcBef>
            </a:pPr>
            <a:r>
              <a:rPr lang="ru-RU" b="0">
                <a:sym typeface="Symbol" pitchFamily="18" charset="2"/>
              </a:rPr>
              <a:t>	</a:t>
            </a:r>
            <a:r>
              <a:rPr lang="en-US" b="0">
                <a:sym typeface="Symbol" pitchFamily="18" charset="2"/>
              </a:rPr>
              <a:t>	</a:t>
            </a:r>
            <a:r>
              <a:rPr lang="ru-RU" b="0">
                <a:sym typeface="Symbol" pitchFamily="18" charset="2"/>
              </a:rPr>
              <a:t>	</a:t>
            </a:r>
            <a:r>
              <a:rPr lang="ru-RU">
                <a:solidFill>
                  <a:srgbClr val="FF0000"/>
                </a:solidFill>
                <a:sym typeface="Euclid Math One" pitchFamily="18" charset="2"/>
              </a:rPr>
              <a:t></a:t>
            </a:r>
            <a:r>
              <a:rPr lang="ru-RU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Euclid Symbol" pitchFamily="18" charset="2"/>
              </a:rPr>
              <a:t></a:t>
            </a:r>
            <a:r>
              <a:rPr lang="ru-RU" b="0">
                <a:sym typeface="Symbol" pitchFamily="18" charset="2"/>
              </a:rPr>
              <a:t></a:t>
            </a:r>
            <a:r>
              <a:rPr lang="ru-RU" b="0">
                <a:sym typeface="Euclid Symbol" pitchFamily="18" charset="2"/>
              </a:rPr>
              <a:t> 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 algn="l">
              <a:spcBef>
                <a:spcPct val="30000"/>
              </a:spcBef>
            </a:pPr>
            <a:r>
              <a:rPr lang="en-US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3.</a:t>
            </a:r>
            <a:r>
              <a:rPr lang="ru-RU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 </a:t>
            </a:r>
            <a:r>
              <a:rPr lang="ru-RU" b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непустая трасса отказов, оставляющая трассу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  </a:t>
            </a:r>
            <a:r>
              <a:rPr lang="ru-RU" b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безопасной</a:t>
            </a:r>
          </a:p>
          <a:p>
            <a:pPr marL="342900" indent="-342900" algn="l">
              <a:spcBef>
                <a:spcPct val="0"/>
              </a:spcBef>
            </a:pP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  </a:t>
            </a:r>
            <a:r>
              <a:rPr lang="ru-RU" b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или трасса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  </a:t>
            </a:r>
            <a:r>
              <a:rPr lang="ru-RU" b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продолжается действием из каждого отказа</a:t>
            </a:r>
          </a:p>
          <a:p>
            <a:pPr marL="342900" indent="-342900" algn="l">
              <a:spcBef>
                <a:spcPct val="0"/>
              </a:spcBef>
            </a:pPr>
            <a:r>
              <a:rPr lang="ru-RU" b="0">
                <a:sym typeface="Euclid Math One" pitchFamily="18" charset="2"/>
              </a:rPr>
              <a:t>			</a:t>
            </a:r>
            <a:r>
              <a:rPr lang="ru-RU">
                <a:solidFill>
                  <a:srgbClr val="FF0000"/>
                </a:solidFill>
                <a:sym typeface="Euclid Math One" pitchFamily="18" charset="2"/>
              </a:rPr>
              <a:t></a:t>
            </a:r>
            <a:r>
              <a:rPr lang="ru-RU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Euclid Symbol" pitchFamily="18" charset="2"/>
              </a:rPr>
              <a:t></a:t>
            </a:r>
            <a:r>
              <a:rPr lang="ru-RU" b="0">
                <a:sym typeface="Symbol" pitchFamily="18" charset="2"/>
              </a:rPr>
              <a:t></a:t>
            </a:r>
            <a:r>
              <a:rPr lang="ru-RU" b="0">
                <a:sym typeface="Euclid Symbol" pitchFamily="18" charset="2"/>
              </a:rPr>
              <a:t></a:t>
            </a:r>
            <a:r>
              <a:rPr lang="en-US" b="0">
                <a:sym typeface="Symbol" pitchFamily="18" charset="2"/>
              </a:rPr>
              <a:t>(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</a:t>
            </a:r>
            <a:r>
              <a:rPr lang="en-US" b="0">
                <a:sym typeface="Symbol" pitchFamily="18" charset="2"/>
              </a:rPr>
              <a:t>,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ref</a:t>
            </a:r>
            <a:r>
              <a:rPr lang="en-US" b="0">
                <a:sym typeface="Symbol" pitchFamily="18" charset="2"/>
              </a:rPr>
              <a:t>(</a:t>
            </a:r>
            <a:r>
              <a:rPr lang="ru-RU" b="0">
                <a:sym typeface="Symbol" pitchFamily="18" charset="2"/>
              </a:rPr>
              <a:t></a:t>
            </a:r>
            <a:r>
              <a:rPr lang="en-US" b="0">
                <a:sym typeface="Symbol" pitchFamily="18" charset="2"/>
              </a:rPr>
              <a:t>))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 algn="l">
              <a:spcBef>
                <a:spcPct val="30000"/>
              </a:spcBef>
            </a:pPr>
            <a:r>
              <a:rPr lang="ru-RU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4</a:t>
            </a:r>
            <a:r>
              <a:rPr lang="en-US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.</a:t>
            </a:r>
            <a:r>
              <a:rPr lang="ru-RU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z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</a:t>
            </a:r>
            <a:r>
              <a:rPr lang="en-US" i="1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ref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(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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)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  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&amp;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 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z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</a:t>
            </a:r>
            <a:r>
              <a:rPr lang="en-US" i="1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gamma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(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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)</a:t>
            </a:r>
            <a:endParaRPr lang="ru-RU" b="0">
              <a:solidFill>
                <a:srgbClr val="3333FF"/>
              </a:solidFill>
              <a:sym typeface="Symbol" pitchFamily="18" charset="2"/>
            </a:endParaRPr>
          </a:p>
          <a:p>
            <a:pPr marL="342900" indent="-342900" algn="l">
              <a:spcBef>
                <a:spcPct val="0"/>
              </a:spcBef>
            </a:pPr>
            <a:r>
              <a:rPr lang="ru-RU" b="0">
                <a:sym typeface="Symbol" pitchFamily="18" charset="2"/>
              </a:rPr>
              <a:t>			</a:t>
            </a:r>
            <a:r>
              <a:rPr lang="ru-RU">
                <a:solidFill>
                  <a:srgbClr val="FF0000"/>
                </a:solidFill>
                <a:sym typeface="Euclid Math One" pitchFamily="18" charset="2"/>
              </a:rPr>
              <a:t></a:t>
            </a:r>
            <a:r>
              <a:rPr lang="ru-RU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Euclid Symbol" pitchFamily="18" charset="2"/>
              </a:rPr>
              <a:t></a:t>
            </a:r>
            <a:r>
              <a:rPr lang="en-US" b="0">
                <a:sym typeface="Symbol" pitchFamily="18" charset="2"/>
              </a:rPr>
              <a:t>z</a:t>
            </a:r>
            <a:r>
              <a:rPr lang="ru-RU" b="0">
                <a:sym typeface="Euclid Symbol" pitchFamily="18" charset="2"/>
              </a:rPr>
              <a:t> 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</a:t>
            </a:r>
            <a:r>
              <a:rPr lang="ru-RU" b="0">
                <a:sym typeface="Euclid Symbol" pitchFamily="18" charset="2"/>
              </a:rPr>
              <a:t></a:t>
            </a:r>
            <a:r>
              <a:rPr lang="en-US" b="0">
                <a:sym typeface="Symbol" pitchFamily="18" charset="2"/>
              </a:rPr>
              <a:t>z</a:t>
            </a:r>
            <a:r>
              <a:rPr lang="ru-RU" b="0">
                <a:sym typeface="Euclid Symbol" pitchFamily="18" charset="2"/>
              </a:rPr>
              <a:t>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  <a:endParaRPr lang="en-US" b="0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30000"/>
              </a:spcBef>
            </a:pPr>
            <a:r>
              <a:rPr lang="ru-RU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5</a:t>
            </a:r>
            <a:r>
              <a:rPr lang="en-US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.</a:t>
            </a:r>
            <a:r>
              <a:rPr lang="ru-RU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z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</a:t>
            </a:r>
            <a:r>
              <a:rPr lang="en-US" i="1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ref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(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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)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 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&amp;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 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z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</a:t>
            </a:r>
            <a:r>
              <a:rPr lang="en-US" i="1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gamma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(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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)</a:t>
            </a:r>
            <a:endParaRPr lang="ru-RU" b="0">
              <a:solidFill>
                <a:srgbClr val="3333FF"/>
              </a:solidFill>
              <a:sym typeface="Symbol" pitchFamily="18" charset="2"/>
            </a:endParaRPr>
          </a:p>
          <a:p>
            <a:pPr marL="342900" indent="-342900" algn="l">
              <a:spcBef>
                <a:spcPct val="0"/>
              </a:spcBef>
            </a:pPr>
            <a:r>
              <a:rPr lang="ru-RU" b="0">
                <a:sym typeface="Symbol" pitchFamily="18" charset="2"/>
              </a:rPr>
              <a:t>			</a:t>
            </a:r>
            <a:r>
              <a:rPr lang="ru-RU">
                <a:solidFill>
                  <a:srgbClr val="FF0000"/>
                </a:solidFill>
                <a:sym typeface="Euclid Math One" pitchFamily="18" charset="2"/>
              </a:rPr>
              <a:t>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(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</a:t>
            </a:r>
            <a:r>
              <a:rPr lang="en-US" b="0">
                <a:sym typeface="Symbol" pitchFamily="18" charset="2"/>
              </a:rPr>
              <a:t>,r)</a:t>
            </a:r>
            <a:r>
              <a:rPr lang="ru-RU" b="0">
                <a:sym typeface="Euclid Symbol" pitchFamily="18" charset="2"/>
              </a:rPr>
              <a:t></a:t>
            </a:r>
            <a:r>
              <a:rPr lang="en-US" b="0">
                <a:sym typeface="Symbol" pitchFamily="18" charset="2"/>
              </a:rPr>
              <a:t>z</a:t>
            </a:r>
            <a:r>
              <a:rPr lang="ru-RU" b="0">
                <a:sym typeface="Euclid Symbol" pitchFamily="18" charset="2"/>
              </a:rPr>
              <a:t> 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</a:t>
            </a:r>
            <a:r>
              <a:rPr lang="ru-RU" b="0">
                <a:sym typeface="Euclid Symbol" pitchFamily="18" charset="2"/>
              </a:rPr>
              <a:t></a:t>
            </a:r>
            <a:r>
              <a:rPr lang="en-US" b="0">
                <a:sym typeface="Symbol" pitchFamily="18" charset="2"/>
              </a:rPr>
              <a:t>z</a:t>
            </a:r>
            <a:r>
              <a:rPr lang="ru-RU" b="0">
                <a:sym typeface="Euclid Symbol" pitchFamily="18" charset="2"/>
              </a:rPr>
              <a:t>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  <a:endParaRPr lang="en-US" b="0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30000"/>
              </a:spcBef>
            </a:pPr>
            <a:r>
              <a:rPr lang="ru-RU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6</a:t>
            </a:r>
            <a:r>
              <a:rPr lang="en-US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.</a:t>
            </a:r>
            <a:r>
              <a:rPr lang="ru-RU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z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</a:t>
            </a:r>
            <a:r>
              <a:rPr lang="en-US" i="1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gamma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(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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)</a:t>
            </a:r>
            <a:r>
              <a:rPr lang="ru-RU" b="0">
                <a:sym typeface="Symbol" pitchFamily="18" charset="2"/>
              </a:rPr>
              <a:t>	</a:t>
            </a:r>
            <a:r>
              <a:rPr lang="ru-RU">
                <a:solidFill>
                  <a:srgbClr val="FF0000"/>
                </a:solidFill>
                <a:sym typeface="Euclid Math One" pitchFamily="18" charset="2"/>
              </a:rPr>
              <a:t></a:t>
            </a:r>
            <a:r>
              <a:rPr lang="ru-RU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</a:t>
            </a:r>
            <a:r>
              <a:rPr lang="ru-RU" b="0">
                <a:sym typeface="Euclid Symbol" pitchFamily="18" charset="2"/>
              </a:rPr>
              <a:t></a:t>
            </a:r>
            <a:r>
              <a:rPr lang="en-US" b="0">
                <a:sym typeface="Symbol" pitchFamily="18" charset="2"/>
              </a:rPr>
              <a:t>z</a:t>
            </a:r>
            <a:r>
              <a:rPr lang="ru-RU" b="0">
                <a:sym typeface="Euclid Symbol" pitchFamily="18" charset="2"/>
              </a:rPr>
              <a:t></a:t>
            </a:r>
            <a:r>
              <a:rPr lang="ru-RU" b="0">
                <a:sym typeface="Symbol" pitchFamily="18" charset="2"/>
              </a:rPr>
              <a:t>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  <a:endParaRPr lang="en-US" b="0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30000"/>
              </a:spcBef>
            </a:pPr>
            <a:r>
              <a:rPr lang="ru-RU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7</a:t>
            </a:r>
            <a:r>
              <a:rPr lang="en-US">
                <a:solidFill>
                  <a:srgbClr val="336600"/>
                </a:solidFill>
                <a:latin typeface="Times New Roman" pitchFamily="18" charset="0"/>
                <a:sym typeface="Symbol" pitchFamily="18" charset="2"/>
              </a:rPr>
              <a:t>.</a:t>
            </a:r>
            <a:r>
              <a:rPr lang="ru-RU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z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</a:t>
            </a:r>
            <a:r>
              <a:rPr lang="en-US" i="1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gamma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(</a:t>
            </a:r>
            <a:r>
              <a:rPr lang="ru-RU" b="0">
                <a:solidFill>
                  <a:srgbClr val="3333FF"/>
                </a:solidFill>
                <a:sym typeface="Symbol" pitchFamily="18" charset="2"/>
              </a:rPr>
              <a:t></a:t>
            </a:r>
            <a:r>
              <a:rPr lang="en-US" b="0">
                <a:solidFill>
                  <a:srgbClr val="3333FF"/>
                </a:solidFill>
                <a:sym typeface="Symbol" pitchFamily="18" charset="2"/>
              </a:rPr>
              <a:t>)</a:t>
            </a:r>
            <a:r>
              <a:rPr lang="ru-RU" b="0">
                <a:sym typeface="Symbol" pitchFamily="18" charset="2"/>
              </a:rPr>
              <a:t>	</a:t>
            </a:r>
            <a:r>
              <a:rPr lang="ru-RU">
                <a:solidFill>
                  <a:srgbClr val="FF0000"/>
                </a:solidFill>
                <a:sym typeface="Euclid Math One" pitchFamily="18" charset="2"/>
              </a:rPr>
              <a:t>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(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</a:t>
            </a:r>
            <a:r>
              <a:rPr lang="en-US" b="0">
                <a:sym typeface="Symbol" pitchFamily="18" charset="2"/>
              </a:rPr>
              <a:t>,r)</a:t>
            </a:r>
            <a:r>
              <a:rPr lang="ru-RU" b="0">
                <a:sym typeface="Euclid Symbol" pitchFamily="18" charset="2"/>
              </a:rPr>
              <a:t></a:t>
            </a:r>
            <a:r>
              <a:rPr lang="en-US" b="0">
                <a:sym typeface="Symbol" pitchFamily="18" charset="2"/>
              </a:rPr>
              <a:t>z</a:t>
            </a:r>
            <a:r>
              <a:rPr lang="ru-RU" b="0">
                <a:sym typeface="Euclid Symbol" pitchFamily="18" charset="2"/>
              </a:rPr>
              <a:t></a:t>
            </a:r>
            <a:r>
              <a:rPr lang="ru-RU" b="0">
                <a:sym typeface="Symbol" pitchFamily="18" charset="2"/>
              </a:rPr>
              <a:t>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grpSp>
        <p:nvGrpSpPr>
          <p:cNvPr id="2752516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52517" name="Text Box 5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52518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52519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52520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2521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2522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2523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252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5252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52526" name="Text Box 1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DAE7-E0FD-4351-8A75-E745F15586A1}" type="slidenum">
              <a:rPr lang="ru-RU"/>
              <a:pPr/>
              <a:t>33</a:t>
            </a:fld>
            <a:endParaRPr lang="ru-RU"/>
          </a:p>
        </p:txBody>
      </p:sp>
      <p:sp>
        <p:nvSpPr>
          <p:cNvPr id="272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54100" y="368300"/>
            <a:ext cx="7153275" cy="668338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Монотонные подмодели: финальная</a:t>
            </a:r>
            <a:endParaRPr lang="ru-RU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723854" name="Text Box 14"/>
          <p:cNvSpPr txBox="1">
            <a:spLocks noChangeArrowheads="1"/>
          </p:cNvSpPr>
          <p:nvPr/>
        </p:nvSpPr>
        <p:spPr bwMode="auto">
          <a:xfrm>
            <a:off x="431800" y="3752850"/>
            <a:ext cx="8172450" cy="2054225"/>
          </a:xfrm>
          <a:prstGeom prst="rect">
            <a:avLst/>
          </a:prstGeom>
          <a:solidFill>
            <a:srgbClr val="F9F7C7">
              <a:alpha val="49001"/>
            </a:srgbClr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8000" tIns="108000" rIns="108000" bIns="108000">
            <a:spAutoFit/>
          </a:bodyPr>
          <a:lstStyle/>
          <a:p>
            <a:pPr>
              <a:spcBef>
                <a:spcPct val="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Множество финальных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 не является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моделью, хотя и мажорантно.</a:t>
            </a:r>
          </a:p>
          <a:p>
            <a:pPr>
              <a:spcBef>
                <a:spcPct val="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Зато его замыкание по операции удаления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-символов является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-моделью, мажорирует все конформные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трассы и, следовательно, является монотонной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-моделью.</a:t>
            </a:r>
          </a:p>
        </p:txBody>
      </p:sp>
      <p:sp>
        <p:nvSpPr>
          <p:cNvPr id="2723855" name="Text Box 15"/>
          <p:cNvSpPr txBox="1">
            <a:spLocks noChangeArrowheads="1"/>
          </p:cNvSpPr>
          <p:nvPr/>
        </p:nvSpPr>
        <p:spPr bwMode="auto">
          <a:xfrm>
            <a:off x="792163" y="1412875"/>
            <a:ext cx="7740650" cy="191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ru-RU" b="0" u="sng">
                <a:latin typeface="Arial" charset="0"/>
                <a:sym typeface="Euclid Symbol" pitchFamily="18" charset="2"/>
              </a:rPr>
              <a:t>Идея финальности</a:t>
            </a:r>
            <a:r>
              <a:rPr lang="ru-RU" b="0">
                <a:latin typeface="Arial" charset="0"/>
                <a:sym typeface="Euclid Symbol" pitchFamily="18" charset="2"/>
              </a:rPr>
              <a:t> (уменьшение длины </a:t>
            </a:r>
            <a:r>
              <a:rPr lang="ru-RU" b="0">
                <a:latin typeface="Arial" charset="0"/>
                <a:sym typeface="Symbol" pitchFamily="18" charset="2"/>
              </a:rPr>
              <a:t></a:t>
            </a:r>
            <a:r>
              <a:rPr lang="en-US" b="0">
                <a:latin typeface="Arial" charset="0"/>
                <a:sym typeface="Symbol" pitchFamily="18" charset="2"/>
              </a:rPr>
              <a:t>-</a:t>
            </a:r>
            <a:r>
              <a:rPr lang="ru-RU" b="0">
                <a:latin typeface="Arial" charset="0"/>
                <a:sym typeface="Symbol" pitchFamily="18" charset="2"/>
              </a:rPr>
              <a:t>трасс)</a:t>
            </a:r>
            <a:r>
              <a:rPr lang="ru-RU" b="0">
                <a:latin typeface="Arial" charset="0"/>
                <a:sym typeface="Euclid Symbol" pitchFamily="18" charset="2"/>
              </a:rPr>
              <a:t>:</a:t>
            </a:r>
          </a:p>
          <a:p>
            <a:r>
              <a:rPr lang="ru-RU" b="0">
                <a:latin typeface="Times New Roman" pitchFamily="18" charset="0"/>
                <a:sym typeface="Euclid Symbol" pitchFamily="18" charset="2"/>
              </a:rPr>
              <a:t>Удалим из множества конформных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 </a:t>
            </a:r>
            <a:r>
              <a:rPr lang="ru-RU" b="0">
                <a:latin typeface="Times New Roman" pitchFamily="18" charset="0"/>
                <a:sym typeface="Euclid Symbol" pitchFamily="18" charset="2"/>
              </a:rPr>
              <a:t>все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трассы, от которых есть </a:t>
            </a:r>
            <a:r>
              <a:rPr lang="ru-RU" b="0">
                <a:sym typeface="Symbol" pitchFamily="18" charset="2"/>
              </a:rPr>
              <a:t>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-ответвления, отличные от них самих</a:t>
            </a:r>
            <a:r>
              <a:rPr lang="ru-RU" b="0">
                <a:latin typeface="Times New Roman" pitchFamily="18" charset="0"/>
                <a:sym typeface="Euclid Symbol" pitchFamily="18" charset="2"/>
              </a:rPr>
              <a:t>.</a:t>
            </a:r>
          </a:p>
          <a:p>
            <a:r>
              <a:rPr lang="ru-RU" b="0">
                <a:latin typeface="Times New Roman" pitchFamily="18" charset="0"/>
                <a:sym typeface="Euclid Symbol" pitchFamily="18" charset="2"/>
              </a:rPr>
              <a:t>Оставшиеся конформные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трассы назовём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финальными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grpSp>
        <p:nvGrpSpPr>
          <p:cNvPr id="2723856" name="Group 1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23857" name="Text Box 17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23858" name="Group 1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23859" name="Group 1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23860" name="Rectangle 2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23861" name="Rectangle 2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23862" name="Rectangle 2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23863" name="Rectangle 2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23864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23865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23866" name="Text Box 26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BE0B0-A1E7-4EDF-B69C-EA21B456D76C}" type="slidenum">
              <a:rPr lang="ru-RU"/>
              <a:pPr/>
              <a:t>34</a:t>
            </a:fld>
            <a:endParaRPr lang="ru-RU"/>
          </a:p>
        </p:txBody>
      </p:sp>
      <p:sp>
        <p:nvSpPr>
          <p:cNvPr id="272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87425" y="333375"/>
            <a:ext cx="7292975" cy="668338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Монотонные подмодели: однородная</a:t>
            </a:r>
            <a:endParaRPr lang="ru-RU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725902" name="Text Box 14"/>
          <p:cNvSpPr txBox="1">
            <a:spLocks noChangeArrowheads="1"/>
          </p:cNvSpPr>
          <p:nvPr/>
        </p:nvSpPr>
        <p:spPr bwMode="auto">
          <a:xfrm>
            <a:off x="504825" y="4184650"/>
            <a:ext cx="7991475" cy="2054225"/>
          </a:xfrm>
          <a:prstGeom prst="rect">
            <a:avLst/>
          </a:prstGeom>
          <a:solidFill>
            <a:srgbClr val="F9F7C7">
              <a:alpha val="49001"/>
            </a:srgbClr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8000" tIns="108000" rIns="108000" bIns="108000">
            <a:spAutoFit/>
          </a:bodyPr>
          <a:lstStyle/>
          <a:p>
            <a:pPr>
              <a:spcBef>
                <a:spcPct val="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Множество однородных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 не является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моделью, хотя и мажорантно.</a:t>
            </a:r>
          </a:p>
          <a:p>
            <a:pPr>
              <a:spcBef>
                <a:spcPct val="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Зато его замыкание по операции удаления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-символов является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-моделью, мажорируют все финальные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трассы и, следовательно, является монотонной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моделью.</a:t>
            </a:r>
          </a:p>
        </p:txBody>
      </p:sp>
      <p:sp>
        <p:nvSpPr>
          <p:cNvPr id="2725903" name="Text Box 15"/>
          <p:cNvSpPr txBox="1">
            <a:spLocks noChangeArrowheads="1"/>
          </p:cNvSpPr>
          <p:nvPr/>
        </p:nvSpPr>
        <p:spPr bwMode="auto">
          <a:xfrm>
            <a:off x="250825" y="1196975"/>
            <a:ext cx="8642350" cy="283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ru-RU" b="0" u="sng">
                <a:latin typeface="Arial" charset="0"/>
                <a:sym typeface="Euclid Symbol" pitchFamily="18" charset="2"/>
              </a:rPr>
              <a:t>Идея однородности</a:t>
            </a:r>
            <a:r>
              <a:rPr lang="ru-RU" b="0">
                <a:latin typeface="Arial" charset="0"/>
                <a:sym typeface="Euclid Symbol" pitchFamily="18" charset="2"/>
              </a:rPr>
              <a:t> (максимизация </a:t>
            </a:r>
            <a:r>
              <a:rPr lang="en-US" i="1">
                <a:latin typeface="Arial" charset="0"/>
                <a:sym typeface="Euclid Symbol" pitchFamily="18" charset="2"/>
              </a:rPr>
              <a:t>gamma</a:t>
            </a:r>
            <a:r>
              <a:rPr lang="ru-RU" b="0">
                <a:latin typeface="Arial" charset="0"/>
                <a:sym typeface="Euclid Symbol" pitchFamily="18" charset="2"/>
              </a:rPr>
              <a:t>-множеств):</a:t>
            </a:r>
          </a:p>
          <a:p>
            <a:r>
              <a:rPr lang="ru-RU" b="0">
                <a:latin typeface="Times New Roman" pitchFamily="18" charset="0"/>
                <a:sym typeface="Euclid Symbol" pitchFamily="18" charset="2"/>
              </a:rPr>
              <a:t>Достаточно только таких финальных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трасс, в которых все опасные действия непосредственно разрушающие, то есть</a:t>
            </a: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если после</a:t>
            </a:r>
            <a:r>
              <a:rPr lang="ru-RU" b="0">
                <a:latin typeface="Times New Roman" pitchFamily="18" charset="0"/>
                <a:sym typeface="Euclid 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трассы, кончающейся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символом, действие опасно, то оно входит в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gamma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-множество этого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символа</a:t>
            </a:r>
            <a:r>
              <a:rPr lang="ru-RU" b="0">
                <a:latin typeface="Times New Roman" pitchFamily="18" charset="0"/>
                <a:sym typeface="Euclid Symbol" pitchFamily="18" charset="2"/>
              </a:rPr>
              <a:t>.</a:t>
            </a:r>
          </a:p>
          <a:p>
            <a:r>
              <a:rPr lang="ru-RU" b="0">
                <a:latin typeface="Times New Roman" pitchFamily="18" charset="0"/>
                <a:sym typeface="Euclid Symbol" pitchFamily="18" charset="2"/>
              </a:rPr>
              <a:t>Такие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символы и</a:t>
            </a:r>
            <a:r>
              <a:rPr lang="ru-RU" b="0">
                <a:latin typeface="Times New Roman" pitchFamily="18" charset="0"/>
                <a:sym typeface="Euclid Symbol" pitchFamily="18" charset="2"/>
              </a:rPr>
              <a:t> финальные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трассы назовём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однородными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grpSp>
        <p:nvGrpSpPr>
          <p:cNvPr id="2725904" name="Group 1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25905" name="Text Box 17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25906" name="Group 1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25907" name="Group 1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25908" name="Rectangle 2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25909" name="Rectangle 2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25910" name="Rectangle 2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25911" name="Rectangle 2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25912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2591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25914" name="Text Box 26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E9DCE-9780-4F9D-80C0-EAB0505473BE}" type="slidenum">
              <a:rPr lang="ru-RU"/>
              <a:pPr/>
              <a:t>35</a:t>
            </a:fld>
            <a:endParaRPr lang="ru-RU"/>
          </a:p>
        </p:txBody>
      </p:sp>
      <p:grpSp>
        <p:nvGrpSpPr>
          <p:cNvPr id="2727938" name="Group 2"/>
          <p:cNvGrpSpPr>
            <a:grpSpLocks/>
          </p:cNvGrpSpPr>
          <p:nvPr/>
        </p:nvGrpSpPr>
        <p:grpSpPr bwMode="auto">
          <a:xfrm>
            <a:off x="1654175" y="5111750"/>
            <a:ext cx="828675" cy="765175"/>
            <a:chOff x="861" y="3220"/>
            <a:chExt cx="522" cy="482"/>
          </a:xfrm>
        </p:grpSpPr>
        <p:sp>
          <p:nvSpPr>
            <p:cNvPr id="2727939" name="Oval 3"/>
            <p:cNvSpPr>
              <a:spLocks noChangeAspect="1" noChangeArrowheads="1"/>
            </p:cNvSpPr>
            <p:nvPr/>
          </p:nvSpPr>
          <p:spPr bwMode="auto">
            <a:xfrm>
              <a:off x="861" y="3438"/>
              <a:ext cx="68" cy="68"/>
            </a:xfrm>
            <a:prstGeom prst="ellipse">
              <a:avLst/>
            </a:prstGeom>
            <a:solidFill>
              <a:srgbClr val="C0C0C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27940" name="Oval 4"/>
            <p:cNvSpPr>
              <a:spLocks noChangeAspect="1" noChangeArrowheads="1"/>
            </p:cNvSpPr>
            <p:nvPr/>
          </p:nvSpPr>
          <p:spPr bwMode="auto">
            <a:xfrm>
              <a:off x="1315" y="3325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27941" name="Oval 5"/>
            <p:cNvSpPr>
              <a:spLocks noChangeAspect="1" noChangeArrowheads="1"/>
            </p:cNvSpPr>
            <p:nvPr/>
          </p:nvSpPr>
          <p:spPr bwMode="auto">
            <a:xfrm>
              <a:off x="1315" y="3551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cxnSp>
          <p:nvCxnSpPr>
            <p:cNvPr id="2727942" name="AutoShape 6"/>
            <p:cNvCxnSpPr>
              <a:cxnSpLocks noChangeShapeType="1"/>
              <a:stCxn id="2727939" idx="7"/>
              <a:endCxn id="2727940" idx="2"/>
            </p:cNvCxnSpPr>
            <p:nvPr/>
          </p:nvCxnSpPr>
          <p:spPr bwMode="auto">
            <a:xfrm flipV="1">
              <a:off x="919" y="3359"/>
              <a:ext cx="388" cy="81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27943" name="AutoShape 7"/>
            <p:cNvCxnSpPr>
              <a:cxnSpLocks noChangeShapeType="1"/>
              <a:stCxn id="2727939" idx="5"/>
              <a:endCxn id="2727941" idx="2"/>
            </p:cNvCxnSpPr>
            <p:nvPr/>
          </p:nvCxnSpPr>
          <p:spPr bwMode="auto">
            <a:xfrm>
              <a:off x="919" y="3504"/>
              <a:ext cx="388" cy="81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727944" name="Text Box 8"/>
            <p:cNvSpPr txBox="1">
              <a:spLocks noChangeArrowheads="1"/>
            </p:cNvSpPr>
            <p:nvPr/>
          </p:nvSpPr>
          <p:spPr bwMode="auto">
            <a:xfrm>
              <a:off x="1001" y="3220"/>
              <a:ext cx="8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ym typeface="Symbol" pitchFamily="18" charset="2"/>
                </a:rPr>
                <a:t>x</a:t>
              </a:r>
              <a:endParaRPr lang="ru-RU" sz="1800" b="0"/>
            </a:p>
          </p:txBody>
        </p:sp>
        <p:sp>
          <p:nvSpPr>
            <p:cNvPr id="2727945" name="Text Box 9"/>
            <p:cNvSpPr txBox="1">
              <a:spLocks noChangeArrowheads="1"/>
            </p:cNvSpPr>
            <p:nvPr/>
          </p:nvSpPr>
          <p:spPr bwMode="auto">
            <a:xfrm>
              <a:off x="1001" y="3529"/>
              <a:ext cx="8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ym typeface="Symbol" pitchFamily="18" charset="2"/>
                </a:rPr>
                <a:t>y</a:t>
              </a:r>
              <a:endParaRPr lang="ru-RU" sz="1800" b="0"/>
            </a:p>
          </p:txBody>
        </p:sp>
      </p:grpSp>
      <p:sp>
        <p:nvSpPr>
          <p:cNvPr id="2727946" name="Text Box 10"/>
          <p:cNvSpPr txBox="1">
            <a:spLocks noChangeArrowheads="1"/>
          </p:cNvSpPr>
          <p:nvPr/>
        </p:nvSpPr>
        <p:spPr bwMode="auto">
          <a:xfrm>
            <a:off x="647700" y="4403725"/>
            <a:ext cx="7740650" cy="1689100"/>
          </a:xfrm>
          <a:prstGeom prst="rect">
            <a:avLst/>
          </a:prstGeom>
          <a:solidFill>
            <a:srgbClr val="F9F7C7">
              <a:alpha val="49001"/>
            </a:srgbClr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8000" tIns="108000" rIns="108000" bIns="108000">
            <a:spAutoFit/>
          </a:bodyPr>
          <a:lstStyle/>
          <a:p>
            <a:pPr>
              <a:spcBef>
                <a:spcPct val="0"/>
              </a:spcBef>
            </a:pPr>
            <a:r>
              <a:rPr lang="ru-RU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Если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замыкание множества сингулярных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 по операции удаления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-символов мажорирует все однородные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трассы, то оно – мажорантная конформная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-модель и, следовательно, монотонная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-модель.</a:t>
            </a:r>
          </a:p>
        </p:txBody>
      </p:sp>
      <p:grpSp>
        <p:nvGrpSpPr>
          <p:cNvPr id="2727947" name="Group 11"/>
          <p:cNvGrpSpPr>
            <a:grpSpLocks/>
          </p:cNvGrpSpPr>
          <p:nvPr/>
        </p:nvGrpSpPr>
        <p:grpSpPr bwMode="auto">
          <a:xfrm flipH="1">
            <a:off x="5040313" y="5121275"/>
            <a:ext cx="1441450" cy="765175"/>
            <a:chOff x="2585" y="3226"/>
            <a:chExt cx="908" cy="482"/>
          </a:xfrm>
        </p:grpSpPr>
        <p:sp>
          <p:nvSpPr>
            <p:cNvPr id="2727948" name="Oval 12"/>
            <p:cNvSpPr>
              <a:spLocks noChangeAspect="1" noChangeArrowheads="1"/>
            </p:cNvSpPr>
            <p:nvPr/>
          </p:nvSpPr>
          <p:spPr bwMode="auto">
            <a:xfrm>
              <a:off x="2971" y="3444"/>
              <a:ext cx="68" cy="68"/>
            </a:xfrm>
            <a:prstGeom prst="ellipse">
              <a:avLst/>
            </a:prstGeom>
            <a:solidFill>
              <a:srgbClr val="C0C0C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27949" name="Oval 13"/>
            <p:cNvSpPr>
              <a:spLocks noChangeAspect="1" noChangeArrowheads="1"/>
            </p:cNvSpPr>
            <p:nvPr/>
          </p:nvSpPr>
          <p:spPr bwMode="auto">
            <a:xfrm>
              <a:off x="3425" y="3317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27950" name="Oval 14"/>
            <p:cNvSpPr>
              <a:spLocks noChangeAspect="1" noChangeArrowheads="1"/>
            </p:cNvSpPr>
            <p:nvPr/>
          </p:nvSpPr>
          <p:spPr bwMode="auto">
            <a:xfrm>
              <a:off x="3425" y="3543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cxnSp>
          <p:nvCxnSpPr>
            <p:cNvPr id="2727951" name="AutoShape 15"/>
            <p:cNvCxnSpPr>
              <a:cxnSpLocks noChangeShapeType="1"/>
              <a:stCxn id="2727948" idx="7"/>
              <a:endCxn id="2727949" idx="2"/>
            </p:cNvCxnSpPr>
            <p:nvPr/>
          </p:nvCxnSpPr>
          <p:spPr bwMode="auto">
            <a:xfrm flipV="1">
              <a:off x="3029" y="3351"/>
              <a:ext cx="388" cy="95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27952" name="AutoShape 16"/>
            <p:cNvCxnSpPr>
              <a:cxnSpLocks noChangeShapeType="1"/>
              <a:stCxn id="2727948" idx="5"/>
              <a:endCxn id="2727950" idx="2"/>
            </p:cNvCxnSpPr>
            <p:nvPr/>
          </p:nvCxnSpPr>
          <p:spPr bwMode="auto">
            <a:xfrm>
              <a:off x="3029" y="3510"/>
              <a:ext cx="388" cy="6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727953" name="Text Box 17"/>
            <p:cNvSpPr txBox="1">
              <a:spLocks noChangeArrowheads="1"/>
            </p:cNvSpPr>
            <p:nvPr/>
          </p:nvSpPr>
          <p:spPr bwMode="auto">
            <a:xfrm>
              <a:off x="3111" y="3226"/>
              <a:ext cx="8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ym typeface="Symbol" pitchFamily="18" charset="2"/>
                </a:rPr>
                <a:t>a</a:t>
              </a:r>
              <a:endParaRPr lang="ru-RU" sz="1800" b="0"/>
            </a:p>
          </p:txBody>
        </p:sp>
        <p:sp>
          <p:nvSpPr>
            <p:cNvPr id="2727954" name="Text Box 18"/>
            <p:cNvSpPr txBox="1">
              <a:spLocks noChangeArrowheads="1"/>
            </p:cNvSpPr>
            <p:nvPr/>
          </p:nvSpPr>
          <p:spPr bwMode="auto">
            <a:xfrm>
              <a:off x="3111" y="3535"/>
              <a:ext cx="8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ym typeface="Symbol" pitchFamily="18" charset="2"/>
                </a:rPr>
                <a:t>c</a:t>
              </a:r>
              <a:endParaRPr lang="ru-RU" sz="1800" b="0"/>
            </a:p>
          </p:txBody>
        </p:sp>
        <p:sp>
          <p:nvSpPr>
            <p:cNvPr id="2727955" name="Oval 19"/>
            <p:cNvSpPr>
              <a:spLocks noChangeAspect="1" noChangeArrowheads="1"/>
            </p:cNvSpPr>
            <p:nvPr/>
          </p:nvSpPr>
          <p:spPr bwMode="auto">
            <a:xfrm>
              <a:off x="2585" y="3443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cxnSp>
          <p:nvCxnSpPr>
            <p:cNvPr id="2727956" name="AutoShape 20"/>
            <p:cNvCxnSpPr>
              <a:cxnSpLocks noChangeShapeType="1"/>
              <a:stCxn id="2727948" idx="2"/>
              <a:endCxn id="2727955" idx="6"/>
            </p:cNvCxnSpPr>
            <p:nvPr/>
          </p:nvCxnSpPr>
          <p:spPr bwMode="auto">
            <a:xfrm flipH="1" flipV="1">
              <a:off x="2661" y="3477"/>
              <a:ext cx="302" cy="1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727957" name="Text Box 21"/>
            <p:cNvSpPr txBox="1">
              <a:spLocks noChangeArrowheads="1"/>
            </p:cNvSpPr>
            <p:nvPr/>
          </p:nvSpPr>
          <p:spPr bwMode="auto">
            <a:xfrm>
              <a:off x="2817" y="3317"/>
              <a:ext cx="8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ym typeface="Symbol" pitchFamily="18" charset="2"/>
                </a:rPr>
                <a:t>b</a:t>
              </a:r>
              <a:endParaRPr lang="ru-RU" sz="1800" b="0"/>
            </a:p>
          </p:txBody>
        </p:sp>
      </p:grpSp>
      <p:grpSp>
        <p:nvGrpSpPr>
          <p:cNvPr id="2727958" name="Group 22"/>
          <p:cNvGrpSpPr>
            <a:grpSpLocks/>
          </p:cNvGrpSpPr>
          <p:nvPr/>
        </p:nvGrpSpPr>
        <p:grpSpPr bwMode="auto">
          <a:xfrm>
            <a:off x="1654175" y="5121275"/>
            <a:ext cx="828675" cy="454025"/>
            <a:chOff x="204" y="3226"/>
            <a:chExt cx="522" cy="286"/>
          </a:xfrm>
        </p:grpSpPr>
        <p:sp>
          <p:nvSpPr>
            <p:cNvPr id="2727959" name="Oval 23"/>
            <p:cNvSpPr>
              <a:spLocks noChangeAspect="1" noChangeArrowheads="1"/>
            </p:cNvSpPr>
            <p:nvPr/>
          </p:nvSpPr>
          <p:spPr bwMode="auto">
            <a:xfrm>
              <a:off x="204" y="3444"/>
              <a:ext cx="68" cy="68"/>
            </a:xfrm>
            <a:prstGeom prst="ellipse">
              <a:avLst/>
            </a:prstGeom>
            <a:solidFill>
              <a:srgbClr val="C0C0C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27960" name="Oval 24"/>
            <p:cNvSpPr>
              <a:spLocks noChangeAspect="1" noChangeArrowheads="1"/>
            </p:cNvSpPr>
            <p:nvPr/>
          </p:nvSpPr>
          <p:spPr bwMode="auto">
            <a:xfrm>
              <a:off x="658" y="3331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cxnSp>
          <p:nvCxnSpPr>
            <p:cNvPr id="2727961" name="AutoShape 25"/>
            <p:cNvCxnSpPr>
              <a:cxnSpLocks noChangeShapeType="1"/>
              <a:stCxn id="2727959" idx="7"/>
              <a:endCxn id="2727960" idx="2"/>
            </p:cNvCxnSpPr>
            <p:nvPr/>
          </p:nvCxnSpPr>
          <p:spPr bwMode="auto">
            <a:xfrm flipV="1">
              <a:off x="262" y="3365"/>
              <a:ext cx="388" cy="81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727962" name="Text Box 26"/>
            <p:cNvSpPr txBox="1">
              <a:spLocks noChangeArrowheads="1"/>
            </p:cNvSpPr>
            <p:nvPr/>
          </p:nvSpPr>
          <p:spPr bwMode="auto">
            <a:xfrm>
              <a:off x="344" y="3226"/>
              <a:ext cx="8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ym typeface="Symbol" pitchFamily="18" charset="2"/>
                </a:rPr>
                <a:t>x</a:t>
              </a:r>
              <a:endParaRPr lang="ru-RU" sz="1800" b="0"/>
            </a:p>
          </p:txBody>
        </p:sp>
      </p:grpSp>
      <p:grpSp>
        <p:nvGrpSpPr>
          <p:cNvPr id="2727963" name="Group 27"/>
          <p:cNvGrpSpPr>
            <a:grpSpLocks/>
          </p:cNvGrpSpPr>
          <p:nvPr/>
        </p:nvGrpSpPr>
        <p:grpSpPr bwMode="auto">
          <a:xfrm>
            <a:off x="1655763" y="5467350"/>
            <a:ext cx="828675" cy="419100"/>
            <a:chOff x="1610" y="3444"/>
            <a:chExt cx="522" cy="264"/>
          </a:xfrm>
        </p:grpSpPr>
        <p:sp>
          <p:nvSpPr>
            <p:cNvPr id="2727964" name="Oval 28"/>
            <p:cNvSpPr>
              <a:spLocks noChangeAspect="1" noChangeArrowheads="1"/>
            </p:cNvSpPr>
            <p:nvPr/>
          </p:nvSpPr>
          <p:spPr bwMode="auto">
            <a:xfrm>
              <a:off x="1610" y="3444"/>
              <a:ext cx="68" cy="68"/>
            </a:xfrm>
            <a:prstGeom prst="ellipse">
              <a:avLst/>
            </a:prstGeom>
            <a:solidFill>
              <a:srgbClr val="C0C0C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27965" name="Oval 29"/>
            <p:cNvSpPr>
              <a:spLocks noChangeAspect="1" noChangeArrowheads="1"/>
            </p:cNvSpPr>
            <p:nvPr/>
          </p:nvSpPr>
          <p:spPr bwMode="auto">
            <a:xfrm>
              <a:off x="2064" y="3557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cxnSp>
          <p:nvCxnSpPr>
            <p:cNvPr id="2727966" name="AutoShape 30"/>
            <p:cNvCxnSpPr>
              <a:cxnSpLocks noChangeShapeType="1"/>
              <a:stCxn id="2727964" idx="5"/>
              <a:endCxn id="2727965" idx="2"/>
            </p:cNvCxnSpPr>
            <p:nvPr/>
          </p:nvCxnSpPr>
          <p:spPr bwMode="auto">
            <a:xfrm>
              <a:off x="1668" y="3510"/>
              <a:ext cx="388" cy="81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727967" name="Text Box 31"/>
            <p:cNvSpPr txBox="1">
              <a:spLocks noChangeArrowheads="1"/>
            </p:cNvSpPr>
            <p:nvPr/>
          </p:nvSpPr>
          <p:spPr bwMode="auto">
            <a:xfrm>
              <a:off x="1750" y="3535"/>
              <a:ext cx="8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ym typeface="Symbol" pitchFamily="18" charset="2"/>
                </a:rPr>
                <a:t>y</a:t>
              </a:r>
              <a:endParaRPr lang="ru-RU" sz="1800" b="0"/>
            </a:p>
          </p:txBody>
        </p:sp>
      </p:grpSp>
      <p:sp>
        <p:nvSpPr>
          <p:cNvPr id="2727968" name="Rectangle 32"/>
          <p:cNvSpPr>
            <a:spLocks noGrp="1" noChangeArrowheads="1"/>
          </p:cNvSpPr>
          <p:nvPr>
            <p:ph type="title"/>
          </p:nvPr>
        </p:nvSpPr>
        <p:spPr>
          <a:xfrm>
            <a:off x="1031875" y="420688"/>
            <a:ext cx="7213600" cy="668337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Сингулярная монотонная подмодель</a:t>
            </a:r>
            <a:endParaRPr lang="ru-RU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727980" name="Text Box 44"/>
          <p:cNvSpPr txBox="1">
            <a:spLocks noChangeArrowheads="1"/>
          </p:cNvSpPr>
          <p:nvPr/>
        </p:nvSpPr>
        <p:spPr bwMode="auto">
          <a:xfrm>
            <a:off x="250825" y="1304925"/>
            <a:ext cx="8750300" cy="283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ru-RU" b="0" u="sng">
                <a:latin typeface="Arial" charset="0"/>
                <a:sym typeface="Euclid Symbol" pitchFamily="18" charset="2"/>
              </a:rPr>
              <a:t>Идея сингулярности</a:t>
            </a:r>
            <a:r>
              <a:rPr lang="ru-RU" b="0">
                <a:latin typeface="Arial" charset="0"/>
                <a:sym typeface="Euclid Symbol" pitchFamily="18" charset="2"/>
              </a:rPr>
              <a:t> (максимизация </a:t>
            </a:r>
            <a:r>
              <a:rPr lang="en-US" i="1">
                <a:latin typeface="Arial" charset="0"/>
                <a:sym typeface="Euclid Symbol" pitchFamily="18" charset="2"/>
              </a:rPr>
              <a:t>ref</a:t>
            </a:r>
            <a:r>
              <a:rPr lang="ru-RU" b="0">
                <a:latin typeface="Arial" charset="0"/>
                <a:sym typeface="Euclid Symbol" pitchFamily="18" charset="2"/>
              </a:rPr>
              <a:t>-множеств):</a:t>
            </a:r>
          </a:p>
          <a:p>
            <a:r>
              <a:rPr lang="ru-RU" b="0">
                <a:latin typeface="Times New Roman" pitchFamily="18" charset="0"/>
                <a:sym typeface="Euclid Symbol" pitchFamily="18" charset="2"/>
              </a:rPr>
              <a:t>Достаточно только таких однородных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трасс, в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ref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-множества</a:t>
            </a:r>
            <a:br>
              <a:rPr lang="ru-RU" b="0">
                <a:latin typeface="Times New Roman" pitchFamily="18" charset="0"/>
                <a:sym typeface="Symbol" pitchFamily="18" charset="2"/>
              </a:rPr>
            </a:b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символов которых нельзя добавить действия, то есть</a:t>
            </a: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либо в</a:t>
            </a:r>
            <a:r>
              <a:rPr lang="ru-RU" b="0"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Euclid Symbol" pitchFamily="18" charset="2"/>
              </a:rPr>
              <a:t>ref</a:t>
            </a:r>
            <a:r>
              <a:rPr lang="ru-RU" b="0">
                <a:latin typeface="Times New Roman" pitchFamily="18" charset="0"/>
                <a:sym typeface="Euclid Symbol" pitchFamily="18" charset="2"/>
              </a:rPr>
              <a:t>-множество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символа нельзя добавить действие без изменения порождаемых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-отказов, либо такое действие одно.</a:t>
            </a:r>
            <a:endParaRPr lang="ru-RU" b="0">
              <a:latin typeface="Times New Roman" pitchFamily="18" charset="0"/>
              <a:sym typeface="Euclid Symbol" pitchFamily="18" charset="2"/>
            </a:endParaRPr>
          </a:p>
          <a:p>
            <a:r>
              <a:rPr lang="ru-RU" b="0">
                <a:latin typeface="Times New Roman" pitchFamily="18" charset="0"/>
                <a:sym typeface="Euclid Symbol" pitchFamily="18" charset="2"/>
              </a:rPr>
              <a:t>Такие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символы и</a:t>
            </a:r>
            <a:r>
              <a:rPr lang="ru-RU" b="0">
                <a:latin typeface="Times New Roman" pitchFamily="18" charset="0"/>
                <a:sym typeface="Euclid Symbol" pitchFamily="18" charset="2"/>
              </a:rPr>
              <a:t> однородные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трассы назовём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сингулярными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2727981" name="Text Box 45"/>
          <p:cNvSpPr txBox="1">
            <a:spLocks noChangeArrowheads="1"/>
          </p:cNvSpPr>
          <p:nvPr/>
        </p:nvSpPr>
        <p:spPr bwMode="auto">
          <a:xfrm>
            <a:off x="1217613" y="4337050"/>
            <a:ext cx="1841500" cy="639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sz="2000" b="0">
                <a:latin typeface="Times New Roman" pitchFamily="18" charset="0"/>
              </a:rPr>
              <a:t>несингулярность</a:t>
            </a:r>
            <a:endParaRPr lang="en-US" sz="2000" b="0">
              <a:latin typeface="Times New Roman" pitchFamily="18" charset="0"/>
            </a:endParaRPr>
          </a:p>
          <a:p>
            <a:pPr algn="ctr">
              <a:spcBef>
                <a:spcPct val="10000"/>
              </a:spcBef>
            </a:pPr>
            <a:r>
              <a:rPr lang="en-US" sz="2000">
                <a:latin typeface="Euclid Fraktur" pitchFamily="66" charset="0"/>
              </a:rPr>
              <a:t>R</a:t>
            </a:r>
            <a:r>
              <a:rPr lang="en-US" sz="2000" b="0"/>
              <a:t>={{x,y}}</a:t>
            </a:r>
            <a:endParaRPr lang="ru-RU" sz="2000" b="0"/>
          </a:p>
        </p:txBody>
      </p:sp>
      <p:sp>
        <p:nvSpPr>
          <p:cNvPr id="2727982" name="Text Box 46"/>
          <p:cNvSpPr txBox="1">
            <a:spLocks noChangeArrowheads="1"/>
          </p:cNvSpPr>
          <p:nvPr/>
        </p:nvSpPr>
        <p:spPr bwMode="auto">
          <a:xfrm>
            <a:off x="4679950" y="4335463"/>
            <a:ext cx="3600450" cy="639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sz="2000" b="0">
                <a:latin typeface="Times New Roman" pitchFamily="18" charset="0"/>
              </a:rPr>
              <a:t>сингулярность</a:t>
            </a:r>
            <a:endParaRPr lang="en-US" sz="2000" b="0">
              <a:latin typeface="Times New Roman" pitchFamily="18" charset="0"/>
            </a:endParaRPr>
          </a:p>
          <a:p>
            <a:pPr algn="ctr">
              <a:spcBef>
                <a:spcPct val="10000"/>
              </a:spcBef>
            </a:pPr>
            <a:r>
              <a:rPr lang="en-US" sz="2000">
                <a:latin typeface="Euclid Fraktur" pitchFamily="66" charset="0"/>
              </a:rPr>
              <a:t>R</a:t>
            </a:r>
            <a:r>
              <a:rPr lang="en-US" sz="2000" b="0"/>
              <a:t>={{a},{c},{a,b},{b,c}}</a:t>
            </a:r>
            <a:endParaRPr lang="ru-RU" sz="2000" b="0"/>
          </a:p>
        </p:txBody>
      </p:sp>
      <p:grpSp>
        <p:nvGrpSpPr>
          <p:cNvPr id="2727983" name="Group 47"/>
          <p:cNvGrpSpPr>
            <a:grpSpLocks/>
          </p:cNvGrpSpPr>
          <p:nvPr/>
        </p:nvGrpSpPr>
        <p:grpSpPr bwMode="auto">
          <a:xfrm flipH="1">
            <a:off x="5040313" y="5121275"/>
            <a:ext cx="828675" cy="765175"/>
            <a:chOff x="2971" y="3226"/>
            <a:chExt cx="522" cy="482"/>
          </a:xfrm>
        </p:grpSpPr>
        <p:sp>
          <p:nvSpPr>
            <p:cNvPr id="2727984" name="Oval 48"/>
            <p:cNvSpPr>
              <a:spLocks noChangeAspect="1" noChangeArrowheads="1"/>
            </p:cNvSpPr>
            <p:nvPr/>
          </p:nvSpPr>
          <p:spPr bwMode="auto">
            <a:xfrm>
              <a:off x="2971" y="3444"/>
              <a:ext cx="68" cy="68"/>
            </a:xfrm>
            <a:prstGeom prst="ellipse">
              <a:avLst/>
            </a:prstGeom>
            <a:solidFill>
              <a:srgbClr val="C0C0C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27985" name="Oval 49"/>
            <p:cNvSpPr>
              <a:spLocks noChangeAspect="1" noChangeArrowheads="1"/>
            </p:cNvSpPr>
            <p:nvPr/>
          </p:nvSpPr>
          <p:spPr bwMode="auto">
            <a:xfrm>
              <a:off x="3425" y="3317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727986" name="Oval 50"/>
            <p:cNvSpPr>
              <a:spLocks noChangeAspect="1" noChangeArrowheads="1"/>
            </p:cNvSpPr>
            <p:nvPr/>
          </p:nvSpPr>
          <p:spPr bwMode="auto">
            <a:xfrm>
              <a:off x="3425" y="3543"/>
              <a:ext cx="68" cy="68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cxnSp>
          <p:nvCxnSpPr>
            <p:cNvPr id="2727987" name="AutoShape 51"/>
            <p:cNvCxnSpPr>
              <a:cxnSpLocks noChangeShapeType="1"/>
              <a:stCxn id="2727984" idx="7"/>
              <a:endCxn id="2727985" idx="2"/>
            </p:cNvCxnSpPr>
            <p:nvPr/>
          </p:nvCxnSpPr>
          <p:spPr bwMode="auto">
            <a:xfrm flipV="1">
              <a:off x="3029" y="3351"/>
              <a:ext cx="388" cy="95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727988" name="AutoShape 52"/>
            <p:cNvCxnSpPr>
              <a:cxnSpLocks noChangeShapeType="1"/>
              <a:stCxn id="2727984" idx="5"/>
              <a:endCxn id="2727986" idx="2"/>
            </p:cNvCxnSpPr>
            <p:nvPr/>
          </p:nvCxnSpPr>
          <p:spPr bwMode="auto">
            <a:xfrm>
              <a:off x="3029" y="3510"/>
              <a:ext cx="388" cy="6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727989" name="Text Box 53"/>
            <p:cNvSpPr txBox="1">
              <a:spLocks noChangeArrowheads="1"/>
            </p:cNvSpPr>
            <p:nvPr/>
          </p:nvSpPr>
          <p:spPr bwMode="auto">
            <a:xfrm>
              <a:off x="3111" y="3226"/>
              <a:ext cx="8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ym typeface="Symbol" pitchFamily="18" charset="2"/>
                </a:rPr>
                <a:t>a</a:t>
              </a:r>
              <a:endParaRPr lang="ru-RU" sz="1800" b="0"/>
            </a:p>
          </p:txBody>
        </p:sp>
        <p:sp>
          <p:nvSpPr>
            <p:cNvPr id="2727990" name="Text Box 54"/>
            <p:cNvSpPr txBox="1">
              <a:spLocks noChangeArrowheads="1"/>
            </p:cNvSpPr>
            <p:nvPr/>
          </p:nvSpPr>
          <p:spPr bwMode="auto">
            <a:xfrm>
              <a:off x="3111" y="3535"/>
              <a:ext cx="8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0">
                  <a:sym typeface="Symbol" pitchFamily="18" charset="2"/>
                </a:rPr>
                <a:t>c</a:t>
              </a:r>
              <a:endParaRPr lang="ru-RU" sz="1800" b="0"/>
            </a:p>
          </p:txBody>
        </p:sp>
      </p:grpSp>
      <p:sp>
        <p:nvSpPr>
          <p:cNvPr id="2727991" name="Line 55"/>
          <p:cNvSpPr>
            <a:spLocks noChangeShapeType="1"/>
          </p:cNvSpPr>
          <p:nvPr/>
        </p:nvSpPr>
        <p:spPr bwMode="auto">
          <a:xfrm>
            <a:off x="1625600" y="5049838"/>
            <a:ext cx="720725" cy="90011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727992" name="Line 56"/>
          <p:cNvSpPr>
            <a:spLocks noChangeShapeType="1"/>
          </p:cNvSpPr>
          <p:nvPr/>
        </p:nvSpPr>
        <p:spPr bwMode="auto">
          <a:xfrm flipH="1">
            <a:off x="1619250" y="5049838"/>
            <a:ext cx="690563" cy="863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727993" name="Text Box 57"/>
          <p:cNvSpPr txBox="1">
            <a:spLocks noChangeArrowheads="1"/>
          </p:cNvSpPr>
          <p:nvPr/>
        </p:nvSpPr>
        <p:spPr bwMode="auto">
          <a:xfrm>
            <a:off x="4467225" y="6076950"/>
            <a:ext cx="31654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 b="0">
                <a:solidFill>
                  <a:srgbClr val="336600"/>
                </a:solidFill>
                <a:latin typeface="Times New Roman" pitchFamily="18" charset="0"/>
              </a:rPr>
              <a:t>Нужно оставить действие</a:t>
            </a:r>
            <a:r>
              <a:rPr lang="ru-RU" sz="2000" b="0"/>
              <a:t> </a:t>
            </a:r>
            <a:r>
              <a:rPr lang="en-US" sz="2000" b="0"/>
              <a:t>b</a:t>
            </a:r>
            <a:r>
              <a:rPr lang="ru-RU" sz="2000" b="0">
                <a:solidFill>
                  <a:srgbClr val="336600"/>
                </a:solidFill>
                <a:latin typeface="Times New Roman" pitchFamily="18" charset="0"/>
              </a:rPr>
              <a:t>.</a:t>
            </a:r>
          </a:p>
        </p:txBody>
      </p:sp>
      <p:cxnSp>
        <p:nvCxnSpPr>
          <p:cNvPr id="2727994" name="AutoShape 58"/>
          <p:cNvCxnSpPr>
            <a:cxnSpLocks noChangeShapeType="1"/>
            <a:stCxn id="2727993" idx="0"/>
            <a:endCxn id="2727957" idx="2"/>
          </p:cNvCxnSpPr>
          <p:nvPr/>
        </p:nvCxnSpPr>
        <p:spPr bwMode="auto">
          <a:xfrm flipH="1" flipV="1">
            <a:off x="6045200" y="5540375"/>
            <a:ext cx="4763" cy="536575"/>
          </a:xfrm>
          <a:prstGeom prst="straightConnector1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lg" len="lg"/>
          </a:ln>
          <a:effectLst/>
        </p:spPr>
      </p:cxnSp>
      <p:sp>
        <p:nvSpPr>
          <p:cNvPr id="2727995" name="Text Box 59"/>
          <p:cNvSpPr txBox="1">
            <a:spLocks noChangeArrowheads="1"/>
          </p:cNvSpPr>
          <p:nvPr/>
        </p:nvSpPr>
        <p:spPr bwMode="auto">
          <a:xfrm>
            <a:off x="752475" y="6057900"/>
            <a:ext cx="27400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 b="0">
                <a:solidFill>
                  <a:srgbClr val="FF0000"/>
                </a:solidFill>
                <a:latin typeface="Times New Roman" pitchFamily="18" charset="0"/>
              </a:rPr>
              <a:t>Удаляем такой </a:t>
            </a:r>
            <a:r>
              <a:rPr lang="ru-RU" sz="2000" b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-символ.</a:t>
            </a:r>
            <a:endParaRPr lang="ru-RU" sz="2000" b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727996" name="Text Box 60"/>
          <p:cNvSpPr txBox="1">
            <a:spLocks noChangeArrowheads="1"/>
          </p:cNvSpPr>
          <p:nvPr/>
        </p:nvSpPr>
        <p:spPr bwMode="auto">
          <a:xfrm>
            <a:off x="71438" y="58086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727997" name="Text Box 61"/>
          <p:cNvSpPr txBox="1">
            <a:spLocks noChangeArrowheads="1"/>
          </p:cNvSpPr>
          <p:nvPr/>
        </p:nvSpPr>
        <p:spPr bwMode="auto">
          <a:xfrm>
            <a:off x="71438" y="59880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727998" name="Text Box 62"/>
          <p:cNvSpPr txBox="1">
            <a:spLocks noChangeArrowheads="1"/>
          </p:cNvSpPr>
          <p:nvPr/>
        </p:nvSpPr>
        <p:spPr bwMode="auto">
          <a:xfrm>
            <a:off x="71438" y="61674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727999" name="Text Box 63"/>
          <p:cNvSpPr txBox="1">
            <a:spLocks noChangeArrowheads="1"/>
          </p:cNvSpPr>
          <p:nvPr/>
        </p:nvSpPr>
        <p:spPr bwMode="auto">
          <a:xfrm>
            <a:off x="71438" y="63484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728000" name="Text Box 64"/>
          <p:cNvSpPr txBox="1">
            <a:spLocks noChangeArrowheads="1"/>
          </p:cNvSpPr>
          <p:nvPr/>
        </p:nvSpPr>
        <p:spPr bwMode="auto">
          <a:xfrm>
            <a:off x="71438" y="65357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grpSp>
        <p:nvGrpSpPr>
          <p:cNvPr id="2728001" name="Group 6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28002" name="Text Box 66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28003" name="Group 6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28004" name="Group 6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28005" name="Rectangle 6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28006" name="Rectangle 7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28007" name="Rectangle 7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28008" name="Rectangle 7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28009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28010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28011" name="Text Box 7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0.13177 2.22222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7279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12396 -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279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727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27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27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0.2342 3.7037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727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727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27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8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727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27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27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7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27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7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27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27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27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7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27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727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27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7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27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7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727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27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7946" grpId="0" animBg="1"/>
      <p:bldP spid="2727981" grpId="0"/>
      <p:bldP spid="2727982" grpId="0"/>
      <p:bldP spid="2727991" grpId="0" animBg="1"/>
      <p:bldP spid="2727991" grpId="1" animBg="1"/>
      <p:bldP spid="2727992" grpId="0" animBg="1"/>
      <p:bldP spid="2727992" grpId="1" animBg="1"/>
      <p:bldP spid="2727993" grpId="0"/>
      <p:bldP spid="2727993" grpId="1"/>
      <p:bldP spid="2727995" grpId="0"/>
      <p:bldP spid="2727995" grpId="1"/>
      <p:bldP spid="2727996" grpId="0"/>
      <p:bldP spid="2727997" grpId="0"/>
      <p:bldP spid="2727998" grpId="0"/>
      <p:bldP spid="2727999" grpId="0"/>
      <p:bldP spid="272800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BF90-E150-4F9E-A50C-1968EB6904C6}" type="slidenum">
              <a:rPr lang="ru-RU"/>
              <a:pPr/>
              <a:t>36</a:t>
            </a:fld>
            <a:endParaRPr lang="ru-RU"/>
          </a:p>
        </p:txBody>
      </p:sp>
      <p:sp>
        <p:nvSpPr>
          <p:cNvPr id="2762754" name="Text Box 2"/>
          <p:cNvSpPr txBox="1">
            <a:spLocks noChangeArrowheads="1"/>
          </p:cNvSpPr>
          <p:nvPr/>
        </p:nvSpPr>
        <p:spPr bwMode="auto">
          <a:xfrm>
            <a:off x="6646863" y="4076700"/>
            <a:ext cx="204628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8000" tIns="72000" rIns="108000" bIns="72000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2000">
                <a:latin typeface="Arial" charset="0"/>
              </a:rPr>
              <a:t>I </a:t>
            </a:r>
            <a:r>
              <a:rPr lang="en-US" sz="2000" b="0" i="1">
                <a:latin typeface="Arial" charset="0"/>
              </a:rPr>
              <a:t>ioco</a:t>
            </a:r>
            <a:r>
              <a:rPr lang="en-US" sz="2000" b="0" baseline="-25000">
                <a:latin typeface="Arial" charset="0"/>
                <a:sym typeface="Symbol" pitchFamily="18" charset="2"/>
              </a:rPr>
              <a:t></a:t>
            </a:r>
            <a:r>
              <a:rPr lang="en-US" sz="2000">
                <a:latin typeface="Arial" charset="0"/>
                <a:sym typeface="Symbol" pitchFamily="18" charset="2"/>
              </a:rPr>
              <a:t> S</a:t>
            </a:r>
          </a:p>
          <a:p>
            <a:pPr algn="ctr">
              <a:spcBef>
                <a:spcPct val="30000"/>
              </a:spcBef>
            </a:pPr>
            <a:r>
              <a:rPr lang="en-US" sz="2000">
                <a:latin typeface="Arial" charset="0"/>
                <a:sym typeface="Symbol" pitchFamily="18" charset="2"/>
              </a:rPr>
              <a:t>I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1800">
                <a:latin typeface="Arial" charset="0"/>
              </a:rPr>
              <a:t>T</a:t>
            </a:r>
            <a:r>
              <a:rPr lang="en-US" sz="2000">
                <a:latin typeface="Arial" charset="0"/>
              </a:rPr>
              <a:t> </a:t>
            </a:r>
            <a:r>
              <a:rPr lang="en-US" sz="2000" b="0" i="1">
                <a:latin typeface="Arial" charset="0"/>
              </a:rPr>
              <a:t>ioco</a:t>
            </a:r>
            <a:r>
              <a:rPr lang="en-US" sz="2000" b="0" baseline="-25000">
                <a:latin typeface="Arial" charset="0"/>
                <a:sym typeface="Symbol" pitchFamily="18" charset="2"/>
              </a:rPr>
              <a:t></a:t>
            </a:r>
            <a:r>
              <a:rPr lang="en-US" sz="2000">
                <a:latin typeface="Arial" charset="0"/>
                <a:sym typeface="Symbol" pitchFamily="18" charset="2"/>
              </a:rPr>
              <a:t> S</a:t>
            </a:r>
            <a:r>
              <a:rPr lang="en-US" sz="2000">
                <a:solidFill>
                  <a:schemeClr val="bg1"/>
                </a:solidFill>
                <a:latin typeface="Arial" charset="0"/>
                <a:sym typeface="Symbol" pitchFamily="18" charset="2"/>
              </a:rPr>
              <a:t>`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1800">
                <a:latin typeface="Arial" charset="0"/>
              </a:rPr>
              <a:t>T</a:t>
            </a:r>
          </a:p>
          <a:p>
            <a:pPr algn="ctr">
              <a:spcBef>
                <a:spcPct val="30000"/>
              </a:spcBef>
            </a:pPr>
            <a:r>
              <a:rPr lang="en-US" sz="2000">
                <a:latin typeface="Arial" charset="0"/>
                <a:sym typeface="Symbol" pitchFamily="18" charset="2"/>
              </a:rPr>
              <a:t>I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1800">
                <a:latin typeface="Arial" charset="0"/>
              </a:rPr>
              <a:t>T</a:t>
            </a:r>
            <a:r>
              <a:rPr lang="en-US" sz="2000">
                <a:latin typeface="Arial" charset="0"/>
              </a:rPr>
              <a:t> </a:t>
            </a:r>
            <a:r>
              <a:rPr lang="en-US" sz="2000" b="0" i="1">
                <a:latin typeface="Arial" charset="0"/>
              </a:rPr>
              <a:t>ioco</a:t>
            </a:r>
            <a:r>
              <a:rPr lang="en-US" sz="2000" b="0" baseline="-25000">
                <a:latin typeface="Arial" charset="0"/>
                <a:sym typeface="Symbol" pitchFamily="18" charset="2"/>
              </a:rPr>
              <a:t></a:t>
            </a:r>
            <a:r>
              <a:rPr lang="en-US" sz="2000">
                <a:latin typeface="Arial" charset="0"/>
                <a:sym typeface="Symbol" pitchFamily="18" charset="2"/>
              </a:rPr>
              <a:t> S`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1800">
                <a:latin typeface="Arial" charset="0"/>
              </a:rPr>
              <a:t>T</a:t>
            </a:r>
          </a:p>
        </p:txBody>
      </p:sp>
      <p:sp>
        <p:nvSpPr>
          <p:cNvPr id="2762755" name="Text Box 3"/>
          <p:cNvSpPr txBox="1">
            <a:spLocks noChangeArrowheads="1"/>
          </p:cNvSpPr>
          <p:nvPr/>
        </p:nvSpPr>
        <p:spPr bwMode="auto">
          <a:xfrm>
            <a:off x="4787900" y="4754563"/>
            <a:ext cx="1905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latin typeface="Arial" charset="0"/>
              </a:rPr>
              <a:t>!d</a:t>
            </a:r>
            <a:endParaRPr lang="ru-RU" sz="1800" b="0">
              <a:latin typeface="Arial" charset="0"/>
            </a:endParaRPr>
          </a:p>
        </p:txBody>
      </p:sp>
      <p:sp>
        <p:nvSpPr>
          <p:cNvPr id="2762756" name="Text Box 4"/>
          <p:cNvSpPr txBox="1">
            <a:spLocks noChangeArrowheads="1"/>
          </p:cNvSpPr>
          <p:nvPr/>
        </p:nvSpPr>
        <p:spPr bwMode="auto">
          <a:xfrm>
            <a:off x="4787900" y="4754563"/>
            <a:ext cx="177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latin typeface="Arial" charset="0"/>
              </a:rPr>
              <a:t>!c</a:t>
            </a:r>
            <a:endParaRPr lang="ru-RU" sz="1800" b="0">
              <a:latin typeface="Arial" charset="0"/>
            </a:endParaRPr>
          </a:p>
        </p:txBody>
      </p:sp>
      <p:sp>
        <p:nvSpPr>
          <p:cNvPr id="2762757" name="Text Box 5"/>
          <p:cNvSpPr txBox="1">
            <a:spLocks noChangeArrowheads="1"/>
          </p:cNvSpPr>
          <p:nvPr/>
        </p:nvSpPr>
        <p:spPr bwMode="auto">
          <a:xfrm>
            <a:off x="3740150" y="4005263"/>
            <a:ext cx="1422400" cy="457200"/>
          </a:xfrm>
          <a:prstGeom prst="rect">
            <a:avLst/>
          </a:prstGeom>
          <a:solidFill>
            <a:srgbClr val="E1FFFF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lIns="108000" tIns="72000" rIns="108000" bIns="72000">
            <a:spAutoFit/>
          </a:bodyPr>
          <a:lstStyle/>
          <a:p>
            <a:pPr algn="ctr"/>
            <a:r>
              <a:rPr lang="en-US" sz="2000">
                <a:latin typeface="Arial" charset="0"/>
              </a:rPr>
              <a:t>S </a:t>
            </a:r>
            <a:r>
              <a:rPr lang="en-US" sz="2000">
                <a:latin typeface="Arial" charset="0"/>
                <a:sym typeface="Symbol" pitchFamily="18" charset="2"/>
              </a:rPr>
              <a:t></a:t>
            </a:r>
            <a:r>
              <a:rPr lang="en-US" sz="1400" b="0" i="1">
                <a:latin typeface="Arial" charset="0"/>
              </a:rPr>
              <a:t>ioco</a:t>
            </a:r>
            <a:r>
              <a:rPr lang="en-US" sz="1400" b="0" baseline="-25000">
                <a:latin typeface="Arial" charset="0"/>
                <a:sym typeface="Symbol" pitchFamily="18" charset="2"/>
              </a:rPr>
              <a:t></a:t>
            </a:r>
            <a:r>
              <a:rPr lang="en-US" sz="2000">
                <a:latin typeface="Arial" charset="0"/>
                <a:sym typeface="Symbol" pitchFamily="18" charset="2"/>
              </a:rPr>
              <a:t> S`</a:t>
            </a:r>
          </a:p>
        </p:txBody>
      </p:sp>
      <p:sp>
        <p:nvSpPr>
          <p:cNvPr id="2762758" name="Text Box 6"/>
          <p:cNvSpPr txBox="1">
            <a:spLocks noChangeArrowheads="1"/>
          </p:cNvSpPr>
          <p:nvPr/>
        </p:nvSpPr>
        <p:spPr bwMode="auto">
          <a:xfrm>
            <a:off x="2239963" y="2884488"/>
            <a:ext cx="10001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759" name="Text Box 7"/>
          <p:cNvSpPr txBox="1">
            <a:spLocks noChangeArrowheads="1"/>
          </p:cNvSpPr>
          <p:nvPr/>
        </p:nvSpPr>
        <p:spPr bwMode="auto">
          <a:xfrm>
            <a:off x="6335713" y="1947863"/>
            <a:ext cx="10001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760" name="Text Box 8"/>
          <p:cNvSpPr txBox="1">
            <a:spLocks noChangeArrowheads="1"/>
          </p:cNvSpPr>
          <p:nvPr/>
        </p:nvSpPr>
        <p:spPr bwMode="auto">
          <a:xfrm>
            <a:off x="7380288" y="1947863"/>
            <a:ext cx="10001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761" name="Text Box 9"/>
          <p:cNvSpPr txBox="1">
            <a:spLocks noChangeArrowheads="1"/>
          </p:cNvSpPr>
          <p:nvPr/>
        </p:nvSpPr>
        <p:spPr bwMode="auto">
          <a:xfrm>
            <a:off x="6985000" y="2884488"/>
            <a:ext cx="1000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762" name="Oval 10"/>
          <p:cNvSpPr>
            <a:spLocks noChangeArrowheads="1"/>
          </p:cNvSpPr>
          <p:nvPr/>
        </p:nvSpPr>
        <p:spPr bwMode="auto">
          <a:xfrm>
            <a:off x="6499225" y="2057400"/>
            <a:ext cx="557213" cy="3603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12</a:t>
            </a:r>
            <a:endParaRPr lang="ru-RU" sz="1800" b="0">
              <a:latin typeface="Arial" charset="0"/>
            </a:endParaRPr>
          </a:p>
        </p:txBody>
      </p:sp>
      <p:sp>
        <p:nvSpPr>
          <p:cNvPr id="2762763" name="Text Box 11"/>
          <p:cNvSpPr txBox="1">
            <a:spLocks noChangeArrowheads="1"/>
          </p:cNvSpPr>
          <p:nvPr/>
        </p:nvSpPr>
        <p:spPr bwMode="auto">
          <a:xfrm>
            <a:off x="5975350" y="2393950"/>
            <a:ext cx="177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!x</a:t>
            </a:r>
            <a:endParaRPr lang="ru-RU" sz="1800" b="0">
              <a:latin typeface="Arial" charset="0"/>
            </a:endParaRPr>
          </a:p>
        </p:txBody>
      </p:sp>
      <p:sp>
        <p:nvSpPr>
          <p:cNvPr id="2762776" name="Rectangle 24"/>
          <p:cNvSpPr>
            <a:spLocks noChangeArrowheads="1"/>
          </p:cNvSpPr>
          <p:nvPr/>
        </p:nvSpPr>
        <p:spPr bwMode="auto">
          <a:xfrm>
            <a:off x="3081338" y="150813"/>
            <a:ext cx="2979737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90000" bIns="900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0">
                <a:solidFill>
                  <a:schemeClr val="tx2"/>
                </a:solidFill>
                <a:latin typeface="Arial" charset="0"/>
              </a:rPr>
              <a:t>Power-LTS</a:t>
            </a:r>
            <a:endParaRPr lang="ru-RU" sz="4400" b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762777" name="Text Box 25"/>
          <p:cNvSpPr txBox="1">
            <a:spLocks noChangeArrowheads="1"/>
          </p:cNvSpPr>
          <p:nvPr/>
        </p:nvSpPr>
        <p:spPr bwMode="auto">
          <a:xfrm>
            <a:off x="7413625" y="2393950"/>
            <a:ext cx="177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!y</a:t>
            </a:r>
            <a:endParaRPr lang="ru-RU" sz="1800" b="0">
              <a:latin typeface="Arial" charset="0"/>
            </a:endParaRPr>
          </a:p>
        </p:txBody>
      </p:sp>
      <p:sp>
        <p:nvSpPr>
          <p:cNvPr id="2762778" name="Oval 26"/>
          <p:cNvSpPr>
            <a:spLocks noChangeArrowheads="1"/>
          </p:cNvSpPr>
          <p:nvPr/>
        </p:nvSpPr>
        <p:spPr bwMode="auto">
          <a:xfrm>
            <a:off x="5253038" y="3603625"/>
            <a:ext cx="142875" cy="1444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2779" name="Oval 27"/>
          <p:cNvSpPr>
            <a:spLocks noChangeArrowheads="1"/>
          </p:cNvSpPr>
          <p:nvPr/>
        </p:nvSpPr>
        <p:spPr bwMode="auto">
          <a:xfrm>
            <a:off x="6726238" y="3603625"/>
            <a:ext cx="142875" cy="1444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2780" name="Oval 28"/>
          <p:cNvSpPr>
            <a:spLocks noChangeArrowheads="1"/>
          </p:cNvSpPr>
          <p:nvPr/>
        </p:nvSpPr>
        <p:spPr bwMode="auto">
          <a:xfrm>
            <a:off x="8205788" y="3603625"/>
            <a:ext cx="142875" cy="1444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2781" name="Oval 29"/>
          <p:cNvSpPr>
            <a:spLocks noChangeArrowheads="1"/>
          </p:cNvSpPr>
          <p:nvPr/>
        </p:nvSpPr>
        <p:spPr bwMode="auto">
          <a:xfrm>
            <a:off x="6726238" y="1624013"/>
            <a:ext cx="142875" cy="144462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2782" name="Oval 30"/>
          <p:cNvSpPr>
            <a:spLocks noChangeArrowheads="1"/>
          </p:cNvSpPr>
          <p:nvPr/>
        </p:nvSpPr>
        <p:spPr bwMode="auto">
          <a:xfrm>
            <a:off x="6726238" y="2801938"/>
            <a:ext cx="142875" cy="1444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2783" name="Oval 31"/>
          <p:cNvSpPr>
            <a:spLocks noChangeArrowheads="1"/>
          </p:cNvSpPr>
          <p:nvPr/>
        </p:nvSpPr>
        <p:spPr bwMode="auto">
          <a:xfrm>
            <a:off x="5289550" y="2711450"/>
            <a:ext cx="485775" cy="323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1</a:t>
            </a:r>
            <a:endParaRPr lang="ru-RU" sz="1800" b="0">
              <a:latin typeface="Arial" charset="0"/>
            </a:endParaRPr>
          </a:p>
        </p:txBody>
      </p:sp>
      <p:sp>
        <p:nvSpPr>
          <p:cNvPr id="2762784" name="Oval 32"/>
          <p:cNvSpPr>
            <a:spLocks noChangeArrowheads="1"/>
          </p:cNvSpPr>
          <p:nvPr/>
        </p:nvSpPr>
        <p:spPr bwMode="auto">
          <a:xfrm>
            <a:off x="7827963" y="2711450"/>
            <a:ext cx="485775" cy="323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2</a:t>
            </a:r>
            <a:endParaRPr lang="ru-RU" sz="1800" b="0">
              <a:latin typeface="Arial" charset="0"/>
            </a:endParaRPr>
          </a:p>
        </p:txBody>
      </p:sp>
      <p:cxnSp>
        <p:nvCxnSpPr>
          <p:cNvPr id="2762785" name="AutoShape 33"/>
          <p:cNvCxnSpPr>
            <a:cxnSpLocks noChangeShapeType="1"/>
            <a:stCxn id="2762781" idx="2"/>
            <a:endCxn id="2762797" idx="0"/>
          </p:cNvCxnSpPr>
          <p:nvPr/>
        </p:nvCxnSpPr>
        <p:spPr bwMode="auto">
          <a:xfrm flipH="1">
            <a:off x="5727700" y="1697038"/>
            <a:ext cx="989013" cy="3508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786" name="AutoShape 34"/>
          <p:cNvCxnSpPr>
            <a:cxnSpLocks noChangeShapeType="1"/>
            <a:stCxn id="2762781" idx="6"/>
            <a:endCxn id="2762798" idx="0"/>
          </p:cNvCxnSpPr>
          <p:nvPr/>
        </p:nvCxnSpPr>
        <p:spPr bwMode="auto">
          <a:xfrm>
            <a:off x="6878638" y="1697038"/>
            <a:ext cx="1008062" cy="3508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787" name="AutoShape 35"/>
          <p:cNvCxnSpPr>
            <a:cxnSpLocks noChangeShapeType="1"/>
            <a:stCxn id="2762783" idx="6"/>
            <a:endCxn id="2762782" idx="2"/>
          </p:cNvCxnSpPr>
          <p:nvPr/>
        </p:nvCxnSpPr>
        <p:spPr bwMode="auto">
          <a:xfrm>
            <a:off x="5784850" y="2873375"/>
            <a:ext cx="941388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788" name="AutoShape 36"/>
          <p:cNvCxnSpPr>
            <a:cxnSpLocks noChangeShapeType="1"/>
            <a:stCxn id="2762784" idx="2"/>
            <a:endCxn id="2762782" idx="6"/>
          </p:cNvCxnSpPr>
          <p:nvPr/>
        </p:nvCxnSpPr>
        <p:spPr bwMode="auto">
          <a:xfrm flipH="1">
            <a:off x="6869113" y="2873375"/>
            <a:ext cx="949325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789" name="AutoShape 37"/>
          <p:cNvCxnSpPr>
            <a:cxnSpLocks noChangeShapeType="1"/>
            <a:stCxn id="2762783" idx="4"/>
            <a:endCxn id="2762778" idx="0"/>
          </p:cNvCxnSpPr>
          <p:nvPr/>
        </p:nvCxnSpPr>
        <p:spPr bwMode="auto">
          <a:xfrm flipH="1">
            <a:off x="5324475" y="3044825"/>
            <a:ext cx="207963" cy="558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790" name="AutoShape 38"/>
          <p:cNvCxnSpPr>
            <a:cxnSpLocks noChangeShapeType="1"/>
            <a:stCxn id="2762784" idx="4"/>
            <a:endCxn id="2762780" idx="0"/>
          </p:cNvCxnSpPr>
          <p:nvPr/>
        </p:nvCxnSpPr>
        <p:spPr bwMode="auto">
          <a:xfrm>
            <a:off x="8070850" y="3044825"/>
            <a:ext cx="206375" cy="558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791" name="AutoShape 39"/>
          <p:cNvCxnSpPr>
            <a:cxnSpLocks noChangeShapeType="1"/>
            <a:stCxn id="2762778" idx="6"/>
            <a:endCxn id="2762779" idx="2"/>
          </p:cNvCxnSpPr>
          <p:nvPr/>
        </p:nvCxnSpPr>
        <p:spPr bwMode="auto">
          <a:xfrm>
            <a:off x="5395913" y="3676650"/>
            <a:ext cx="13303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792" name="AutoShape 40"/>
          <p:cNvCxnSpPr>
            <a:cxnSpLocks noChangeShapeType="1"/>
            <a:stCxn id="2762780" idx="2"/>
            <a:endCxn id="2762779" idx="6"/>
          </p:cNvCxnSpPr>
          <p:nvPr/>
        </p:nvCxnSpPr>
        <p:spPr bwMode="auto">
          <a:xfrm flipH="1">
            <a:off x="6869113" y="3676650"/>
            <a:ext cx="13366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2793" name="Text Box 41"/>
          <p:cNvSpPr txBox="1">
            <a:spLocks noChangeArrowheads="1"/>
          </p:cNvSpPr>
          <p:nvPr/>
        </p:nvSpPr>
        <p:spPr bwMode="auto">
          <a:xfrm>
            <a:off x="6237288" y="2884488"/>
            <a:ext cx="177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latin typeface="Arial" charset="0"/>
              </a:rPr>
              <a:t>!x</a:t>
            </a:r>
            <a:endParaRPr lang="ru-RU" sz="1800" b="0">
              <a:latin typeface="Arial" charset="0"/>
            </a:endParaRPr>
          </a:p>
        </p:txBody>
      </p:sp>
      <p:sp>
        <p:nvSpPr>
          <p:cNvPr id="2762794" name="Text Box 42"/>
          <p:cNvSpPr txBox="1">
            <a:spLocks noChangeArrowheads="1"/>
          </p:cNvSpPr>
          <p:nvPr/>
        </p:nvSpPr>
        <p:spPr bwMode="auto">
          <a:xfrm>
            <a:off x="6908800" y="2884488"/>
            <a:ext cx="2540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latin typeface="Arial" charset="0"/>
              </a:rPr>
              <a:t>?d</a:t>
            </a:r>
            <a:endParaRPr lang="ru-RU" sz="1800" b="0">
              <a:latin typeface="Arial" charset="0"/>
            </a:endParaRPr>
          </a:p>
        </p:txBody>
      </p:sp>
      <p:sp>
        <p:nvSpPr>
          <p:cNvPr id="2762795" name="Text Box 43"/>
          <p:cNvSpPr txBox="1">
            <a:spLocks noChangeArrowheads="1"/>
          </p:cNvSpPr>
          <p:nvPr/>
        </p:nvSpPr>
        <p:spPr bwMode="auto">
          <a:xfrm>
            <a:off x="6208713" y="3690938"/>
            <a:ext cx="177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!y</a:t>
            </a:r>
            <a:endParaRPr lang="ru-RU" sz="1800" b="0">
              <a:latin typeface="Arial" charset="0"/>
            </a:endParaRPr>
          </a:p>
        </p:txBody>
      </p:sp>
      <p:sp>
        <p:nvSpPr>
          <p:cNvPr id="2762796" name="Text Box 44"/>
          <p:cNvSpPr txBox="1">
            <a:spLocks noChangeArrowheads="1"/>
          </p:cNvSpPr>
          <p:nvPr/>
        </p:nvSpPr>
        <p:spPr bwMode="auto">
          <a:xfrm>
            <a:off x="7307263" y="3690938"/>
            <a:ext cx="177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!x</a:t>
            </a:r>
            <a:endParaRPr lang="ru-RU" sz="1800" b="0">
              <a:latin typeface="Arial" charset="0"/>
            </a:endParaRPr>
          </a:p>
        </p:txBody>
      </p:sp>
      <p:sp>
        <p:nvSpPr>
          <p:cNvPr id="2762797" name="Oval 45"/>
          <p:cNvSpPr>
            <a:spLocks noChangeArrowheads="1"/>
          </p:cNvSpPr>
          <p:nvPr/>
        </p:nvSpPr>
        <p:spPr bwMode="auto">
          <a:xfrm>
            <a:off x="5448300" y="2057400"/>
            <a:ext cx="557213" cy="3603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12!x</a:t>
            </a:r>
            <a:endParaRPr lang="ru-RU" sz="1800" b="0">
              <a:latin typeface="Arial" charset="0"/>
            </a:endParaRPr>
          </a:p>
        </p:txBody>
      </p:sp>
      <p:sp>
        <p:nvSpPr>
          <p:cNvPr id="2762798" name="Oval 46"/>
          <p:cNvSpPr>
            <a:spLocks noChangeArrowheads="1"/>
          </p:cNvSpPr>
          <p:nvPr/>
        </p:nvSpPr>
        <p:spPr bwMode="auto">
          <a:xfrm>
            <a:off x="7607300" y="2057400"/>
            <a:ext cx="557213" cy="3603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12!y</a:t>
            </a:r>
            <a:endParaRPr lang="ru-RU" sz="1800" b="0">
              <a:latin typeface="Arial" charset="0"/>
            </a:endParaRPr>
          </a:p>
        </p:txBody>
      </p:sp>
      <p:cxnSp>
        <p:nvCxnSpPr>
          <p:cNvPr id="2762799" name="AutoShape 47"/>
          <p:cNvCxnSpPr>
            <a:cxnSpLocks noChangeShapeType="1"/>
            <a:stCxn id="2762797" idx="6"/>
            <a:endCxn id="2762782" idx="1"/>
          </p:cNvCxnSpPr>
          <p:nvPr/>
        </p:nvCxnSpPr>
        <p:spPr bwMode="auto">
          <a:xfrm>
            <a:off x="6015038" y="2238375"/>
            <a:ext cx="731837" cy="584200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00" name="AutoShape 48"/>
          <p:cNvCxnSpPr>
            <a:cxnSpLocks noChangeShapeType="1"/>
            <a:stCxn id="2762798" idx="2"/>
            <a:endCxn id="2762782" idx="7"/>
          </p:cNvCxnSpPr>
          <p:nvPr/>
        </p:nvCxnSpPr>
        <p:spPr bwMode="auto">
          <a:xfrm rot="10800000" flipV="1">
            <a:off x="6848475" y="2238375"/>
            <a:ext cx="749300" cy="584200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01" name="AutoShape 49"/>
          <p:cNvCxnSpPr>
            <a:cxnSpLocks noChangeShapeType="1"/>
            <a:stCxn id="2762797" idx="4"/>
            <a:endCxn id="2762782" idx="2"/>
          </p:cNvCxnSpPr>
          <p:nvPr/>
        </p:nvCxnSpPr>
        <p:spPr bwMode="auto">
          <a:xfrm rot="16200000" flipH="1">
            <a:off x="6003131" y="2151857"/>
            <a:ext cx="447675" cy="998538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02" name="AutoShape 50"/>
          <p:cNvCxnSpPr>
            <a:cxnSpLocks noChangeShapeType="1"/>
            <a:stCxn id="2762798" idx="4"/>
            <a:endCxn id="2762782" idx="6"/>
          </p:cNvCxnSpPr>
          <p:nvPr/>
        </p:nvCxnSpPr>
        <p:spPr bwMode="auto">
          <a:xfrm rot="5400000">
            <a:off x="7154069" y="2142332"/>
            <a:ext cx="447675" cy="1017587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03" name="AutoShape 51"/>
          <p:cNvCxnSpPr>
            <a:cxnSpLocks noChangeShapeType="1"/>
            <a:stCxn id="2762797" idx="2"/>
            <a:endCxn id="2762778" idx="2"/>
          </p:cNvCxnSpPr>
          <p:nvPr/>
        </p:nvCxnSpPr>
        <p:spPr bwMode="auto">
          <a:xfrm rot="10800000" flipV="1">
            <a:off x="5253038" y="2238375"/>
            <a:ext cx="185737" cy="1438275"/>
          </a:xfrm>
          <a:prstGeom prst="curvedConnector3">
            <a:avLst>
              <a:gd name="adj1" fmla="val 223079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04" name="AutoShape 52"/>
          <p:cNvCxnSpPr>
            <a:cxnSpLocks noChangeShapeType="1"/>
            <a:stCxn id="2762798" idx="6"/>
            <a:endCxn id="2762780" idx="6"/>
          </p:cNvCxnSpPr>
          <p:nvPr/>
        </p:nvCxnSpPr>
        <p:spPr bwMode="auto">
          <a:xfrm>
            <a:off x="8174038" y="2238375"/>
            <a:ext cx="174625" cy="1438275"/>
          </a:xfrm>
          <a:prstGeom prst="curvedConnector3">
            <a:avLst>
              <a:gd name="adj1" fmla="val 230907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05" name="AutoShape 53"/>
          <p:cNvCxnSpPr>
            <a:cxnSpLocks noChangeShapeType="1"/>
            <a:stCxn id="2762797" idx="4"/>
            <a:endCxn id="2762780" idx="2"/>
          </p:cNvCxnSpPr>
          <p:nvPr/>
        </p:nvCxnSpPr>
        <p:spPr bwMode="auto">
          <a:xfrm rot="16200000" flipH="1">
            <a:off x="6342063" y="1812925"/>
            <a:ext cx="1249362" cy="2478088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06" name="AutoShape 54"/>
          <p:cNvCxnSpPr>
            <a:cxnSpLocks noChangeShapeType="1"/>
            <a:stCxn id="2762798" idx="4"/>
            <a:endCxn id="2762778" idx="6"/>
          </p:cNvCxnSpPr>
          <p:nvPr/>
        </p:nvCxnSpPr>
        <p:spPr bwMode="auto">
          <a:xfrm rot="5400000">
            <a:off x="6016626" y="1806575"/>
            <a:ext cx="1249362" cy="2490787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07" name="AutoShape 55"/>
          <p:cNvCxnSpPr>
            <a:cxnSpLocks noChangeShapeType="1"/>
            <a:stCxn id="2762781" idx="2"/>
            <a:endCxn id="2762783" idx="2"/>
          </p:cNvCxnSpPr>
          <p:nvPr/>
        </p:nvCxnSpPr>
        <p:spPr bwMode="auto">
          <a:xfrm rot="10800000" flipV="1">
            <a:off x="5280025" y="1697038"/>
            <a:ext cx="1436688" cy="1176337"/>
          </a:xfrm>
          <a:prstGeom prst="curvedConnector3">
            <a:avLst>
              <a:gd name="adj1" fmla="val 11525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08" name="AutoShape 56"/>
          <p:cNvCxnSpPr>
            <a:cxnSpLocks noChangeShapeType="1"/>
            <a:stCxn id="2762781" idx="6"/>
            <a:endCxn id="2762784" idx="6"/>
          </p:cNvCxnSpPr>
          <p:nvPr/>
        </p:nvCxnSpPr>
        <p:spPr bwMode="auto">
          <a:xfrm>
            <a:off x="6878638" y="1697038"/>
            <a:ext cx="1444625" cy="1176337"/>
          </a:xfrm>
          <a:prstGeom prst="curvedConnector3">
            <a:avLst>
              <a:gd name="adj1" fmla="val 115167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2809" name="Text Box 57"/>
          <p:cNvSpPr txBox="1">
            <a:spLocks noChangeArrowheads="1"/>
          </p:cNvSpPr>
          <p:nvPr/>
        </p:nvSpPr>
        <p:spPr bwMode="auto">
          <a:xfrm>
            <a:off x="6011863" y="1960563"/>
            <a:ext cx="2413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latin typeface="Arial" charset="0"/>
              </a:rPr>
              <a:t>?c</a:t>
            </a:r>
            <a:endParaRPr lang="ru-RU" sz="1800" b="0">
              <a:latin typeface="Arial" charset="0"/>
            </a:endParaRPr>
          </a:p>
        </p:txBody>
      </p:sp>
      <p:sp>
        <p:nvSpPr>
          <p:cNvPr id="2762810" name="Text Box 58"/>
          <p:cNvSpPr txBox="1">
            <a:spLocks noChangeArrowheads="1"/>
          </p:cNvSpPr>
          <p:nvPr/>
        </p:nvSpPr>
        <p:spPr bwMode="auto">
          <a:xfrm>
            <a:off x="7026275" y="1962150"/>
            <a:ext cx="2413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latin typeface="Arial" charset="0"/>
              </a:rPr>
              <a:t>?c</a:t>
            </a:r>
            <a:endParaRPr lang="ru-RU" sz="1800" b="0">
              <a:latin typeface="Arial" charset="0"/>
            </a:endParaRPr>
          </a:p>
        </p:txBody>
      </p:sp>
      <p:sp>
        <p:nvSpPr>
          <p:cNvPr id="2762811" name="Text Box 59"/>
          <p:cNvSpPr txBox="1">
            <a:spLocks noChangeArrowheads="1"/>
          </p:cNvSpPr>
          <p:nvPr/>
        </p:nvSpPr>
        <p:spPr bwMode="auto">
          <a:xfrm>
            <a:off x="5837238" y="1730375"/>
            <a:ext cx="10001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  <a:sym typeface="Symbol" pitchFamily="18" charset="2"/>
              </a:rPr>
              <a:t></a:t>
            </a:r>
            <a:endParaRPr lang="ru-RU" sz="1800" b="0">
              <a:latin typeface="Arial" charset="0"/>
            </a:endParaRPr>
          </a:p>
        </p:txBody>
      </p:sp>
      <p:sp>
        <p:nvSpPr>
          <p:cNvPr id="2762812" name="Text Box 60"/>
          <p:cNvSpPr txBox="1">
            <a:spLocks noChangeArrowheads="1"/>
          </p:cNvSpPr>
          <p:nvPr/>
        </p:nvSpPr>
        <p:spPr bwMode="auto">
          <a:xfrm>
            <a:off x="7673975" y="1730375"/>
            <a:ext cx="10001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  <a:sym typeface="Symbol" pitchFamily="18" charset="2"/>
              </a:rPr>
              <a:t></a:t>
            </a:r>
            <a:endParaRPr lang="ru-RU" sz="1800" b="0">
              <a:latin typeface="Arial" charset="0"/>
            </a:endParaRPr>
          </a:p>
        </p:txBody>
      </p:sp>
      <p:sp>
        <p:nvSpPr>
          <p:cNvPr id="2762813" name="Text Box 61"/>
          <p:cNvSpPr txBox="1">
            <a:spLocks noChangeArrowheads="1"/>
          </p:cNvSpPr>
          <p:nvPr/>
        </p:nvSpPr>
        <p:spPr bwMode="auto">
          <a:xfrm>
            <a:off x="8285163" y="1730375"/>
            <a:ext cx="10001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  <a:sym typeface="Symbol" pitchFamily="18" charset="2"/>
              </a:rPr>
              <a:t></a:t>
            </a:r>
            <a:endParaRPr lang="ru-RU" sz="1800" b="0">
              <a:latin typeface="Arial" charset="0"/>
            </a:endParaRPr>
          </a:p>
        </p:txBody>
      </p:sp>
      <p:sp>
        <p:nvSpPr>
          <p:cNvPr id="2762814" name="Text Box 62"/>
          <p:cNvSpPr txBox="1">
            <a:spLocks noChangeArrowheads="1"/>
          </p:cNvSpPr>
          <p:nvPr/>
        </p:nvSpPr>
        <p:spPr bwMode="auto">
          <a:xfrm>
            <a:off x="5216525" y="1730375"/>
            <a:ext cx="10001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  <a:sym typeface="Symbol" pitchFamily="18" charset="2"/>
              </a:rPr>
              <a:t></a:t>
            </a:r>
            <a:endParaRPr lang="ru-RU" sz="1800" b="0">
              <a:latin typeface="Arial" charset="0"/>
            </a:endParaRPr>
          </a:p>
        </p:txBody>
      </p:sp>
      <p:sp>
        <p:nvSpPr>
          <p:cNvPr id="2762815" name="Text Box 63"/>
          <p:cNvSpPr txBox="1">
            <a:spLocks noChangeArrowheads="1"/>
          </p:cNvSpPr>
          <p:nvPr/>
        </p:nvSpPr>
        <p:spPr bwMode="auto">
          <a:xfrm>
            <a:off x="5970588" y="3281363"/>
            <a:ext cx="2540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?a</a:t>
            </a:r>
            <a:endParaRPr lang="ru-RU" sz="1800" b="0">
              <a:latin typeface="Arial" charset="0"/>
            </a:endParaRPr>
          </a:p>
        </p:txBody>
      </p:sp>
      <p:sp>
        <p:nvSpPr>
          <p:cNvPr id="2762816" name="Text Box 64"/>
          <p:cNvSpPr txBox="1">
            <a:spLocks noChangeArrowheads="1"/>
          </p:cNvSpPr>
          <p:nvPr/>
        </p:nvSpPr>
        <p:spPr bwMode="auto">
          <a:xfrm>
            <a:off x="7302500" y="3281363"/>
            <a:ext cx="2540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?a</a:t>
            </a:r>
            <a:endParaRPr lang="ru-RU" sz="1800" b="0">
              <a:latin typeface="Arial" charset="0"/>
            </a:endParaRPr>
          </a:p>
        </p:txBody>
      </p:sp>
      <p:sp>
        <p:nvSpPr>
          <p:cNvPr id="2762817" name="Text Box 65"/>
          <p:cNvSpPr txBox="1">
            <a:spLocks noChangeArrowheads="1"/>
          </p:cNvSpPr>
          <p:nvPr/>
        </p:nvSpPr>
        <p:spPr bwMode="auto">
          <a:xfrm>
            <a:off x="4784725" y="3281363"/>
            <a:ext cx="2540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?a</a:t>
            </a:r>
            <a:endParaRPr lang="ru-RU" sz="1800" b="0">
              <a:latin typeface="Arial" charset="0"/>
            </a:endParaRPr>
          </a:p>
        </p:txBody>
      </p:sp>
      <p:sp>
        <p:nvSpPr>
          <p:cNvPr id="2762818" name="Text Box 66"/>
          <p:cNvSpPr txBox="1">
            <a:spLocks noChangeArrowheads="1"/>
          </p:cNvSpPr>
          <p:nvPr/>
        </p:nvSpPr>
        <p:spPr bwMode="auto">
          <a:xfrm>
            <a:off x="8566150" y="3281363"/>
            <a:ext cx="2540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?a</a:t>
            </a:r>
            <a:endParaRPr lang="ru-RU" sz="1800" b="0">
              <a:latin typeface="Arial" charset="0"/>
            </a:endParaRPr>
          </a:p>
        </p:txBody>
      </p:sp>
      <p:sp>
        <p:nvSpPr>
          <p:cNvPr id="2762819" name="Text Box 67"/>
          <p:cNvSpPr txBox="1">
            <a:spLocks noChangeArrowheads="1"/>
          </p:cNvSpPr>
          <p:nvPr/>
        </p:nvSpPr>
        <p:spPr bwMode="auto">
          <a:xfrm>
            <a:off x="5467350" y="3281363"/>
            <a:ext cx="2540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?a</a:t>
            </a:r>
            <a:endParaRPr lang="ru-RU" sz="1800" b="0">
              <a:latin typeface="Arial" charset="0"/>
            </a:endParaRPr>
          </a:p>
        </p:txBody>
      </p:sp>
      <p:sp>
        <p:nvSpPr>
          <p:cNvPr id="2762820" name="Text Box 68"/>
          <p:cNvSpPr txBox="1">
            <a:spLocks noChangeArrowheads="1"/>
          </p:cNvSpPr>
          <p:nvPr/>
        </p:nvSpPr>
        <p:spPr bwMode="auto">
          <a:xfrm>
            <a:off x="7881938" y="3281363"/>
            <a:ext cx="2540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?a</a:t>
            </a:r>
            <a:endParaRPr lang="ru-RU" sz="1800" b="0">
              <a:latin typeface="Arial" charset="0"/>
            </a:endParaRPr>
          </a:p>
        </p:txBody>
      </p:sp>
      <p:sp>
        <p:nvSpPr>
          <p:cNvPr id="2762821" name="Oval 69"/>
          <p:cNvSpPr>
            <a:spLocks noChangeArrowheads="1"/>
          </p:cNvSpPr>
          <p:nvPr/>
        </p:nvSpPr>
        <p:spPr bwMode="auto">
          <a:xfrm>
            <a:off x="504825" y="3603625"/>
            <a:ext cx="142875" cy="1444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2822" name="Oval 70"/>
          <p:cNvSpPr>
            <a:spLocks noChangeArrowheads="1"/>
          </p:cNvSpPr>
          <p:nvPr/>
        </p:nvSpPr>
        <p:spPr bwMode="auto">
          <a:xfrm>
            <a:off x="1978025" y="3603625"/>
            <a:ext cx="142875" cy="1444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2823" name="Oval 71"/>
          <p:cNvSpPr>
            <a:spLocks noChangeArrowheads="1"/>
          </p:cNvSpPr>
          <p:nvPr/>
        </p:nvSpPr>
        <p:spPr bwMode="auto">
          <a:xfrm>
            <a:off x="3457575" y="3603625"/>
            <a:ext cx="142875" cy="1444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2824" name="Oval 72"/>
          <p:cNvSpPr>
            <a:spLocks noChangeArrowheads="1"/>
          </p:cNvSpPr>
          <p:nvPr/>
        </p:nvSpPr>
        <p:spPr bwMode="auto">
          <a:xfrm>
            <a:off x="1978025" y="1624013"/>
            <a:ext cx="142875" cy="144462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2825" name="Oval 73"/>
          <p:cNvSpPr>
            <a:spLocks noChangeArrowheads="1"/>
          </p:cNvSpPr>
          <p:nvPr/>
        </p:nvSpPr>
        <p:spPr bwMode="auto">
          <a:xfrm>
            <a:off x="1978025" y="2801938"/>
            <a:ext cx="142875" cy="1444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2826" name="Oval 74"/>
          <p:cNvSpPr>
            <a:spLocks noChangeArrowheads="1"/>
          </p:cNvSpPr>
          <p:nvPr/>
        </p:nvSpPr>
        <p:spPr bwMode="auto">
          <a:xfrm>
            <a:off x="541338" y="2711450"/>
            <a:ext cx="485775" cy="323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1</a:t>
            </a:r>
            <a:endParaRPr lang="ru-RU" sz="1800" b="0">
              <a:latin typeface="Arial" charset="0"/>
            </a:endParaRPr>
          </a:p>
        </p:txBody>
      </p:sp>
      <p:sp>
        <p:nvSpPr>
          <p:cNvPr id="2762827" name="Oval 75"/>
          <p:cNvSpPr>
            <a:spLocks noChangeArrowheads="1"/>
          </p:cNvSpPr>
          <p:nvPr/>
        </p:nvSpPr>
        <p:spPr bwMode="auto">
          <a:xfrm>
            <a:off x="3079750" y="2711450"/>
            <a:ext cx="485775" cy="323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2</a:t>
            </a:r>
            <a:endParaRPr lang="ru-RU" sz="1800" b="0">
              <a:latin typeface="Arial" charset="0"/>
            </a:endParaRPr>
          </a:p>
        </p:txBody>
      </p:sp>
      <p:cxnSp>
        <p:nvCxnSpPr>
          <p:cNvPr id="2762828" name="AutoShape 76"/>
          <p:cNvCxnSpPr>
            <a:cxnSpLocks noChangeShapeType="1"/>
            <a:stCxn id="2762826" idx="6"/>
            <a:endCxn id="2762825" idx="2"/>
          </p:cNvCxnSpPr>
          <p:nvPr/>
        </p:nvCxnSpPr>
        <p:spPr bwMode="auto">
          <a:xfrm>
            <a:off x="1036638" y="2873375"/>
            <a:ext cx="941387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29" name="AutoShape 77"/>
          <p:cNvCxnSpPr>
            <a:cxnSpLocks noChangeShapeType="1"/>
            <a:stCxn id="2762827" idx="2"/>
            <a:endCxn id="2762825" idx="6"/>
          </p:cNvCxnSpPr>
          <p:nvPr/>
        </p:nvCxnSpPr>
        <p:spPr bwMode="auto">
          <a:xfrm flipH="1">
            <a:off x="2120900" y="2873375"/>
            <a:ext cx="949325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30" name="AutoShape 78"/>
          <p:cNvCxnSpPr>
            <a:cxnSpLocks noChangeShapeType="1"/>
            <a:stCxn id="2762826" idx="4"/>
            <a:endCxn id="2762821" idx="0"/>
          </p:cNvCxnSpPr>
          <p:nvPr/>
        </p:nvCxnSpPr>
        <p:spPr bwMode="auto">
          <a:xfrm flipH="1">
            <a:off x="576263" y="3044825"/>
            <a:ext cx="207962" cy="558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31" name="AutoShape 79"/>
          <p:cNvCxnSpPr>
            <a:cxnSpLocks noChangeShapeType="1"/>
            <a:stCxn id="2762827" idx="4"/>
            <a:endCxn id="2762823" idx="0"/>
          </p:cNvCxnSpPr>
          <p:nvPr/>
        </p:nvCxnSpPr>
        <p:spPr bwMode="auto">
          <a:xfrm>
            <a:off x="3322638" y="3044825"/>
            <a:ext cx="206375" cy="558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32" name="AutoShape 80"/>
          <p:cNvCxnSpPr>
            <a:cxnSpLocks noChangeShapeType="1"/>
            <a:stCxn id="2762821" idx="6"/>
            <a:endCxn id="2762822" idx="2"/>
          </p:cNvCxnSpPr>
          <p:nvPr/>
        </p:nvCxnSpPr>
        <p:spPr bwMode="auto">
          <a:xfrm>
            <a:off x="647700" y="3676650"/>
            <a:ext cx="13303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33" name="AutoShape 81"/>
          <p:cNvCxnSpPr>
            <a:cxnSpLocks noChangeShapeType="1"/>
            <a:stCxn id="2762823" idx="2"/>
            <a:endCxn id="2762822" idx="6"/>
          </p:cNvCxnSpPr>
          <p:nvPr/>
        </p:nvCxnSpPr>
        <p:spPr bwMode="auto">
          <a:xfrm flipH="1">
            <a:off x="2120900" y="3676650"/>
            <a:ext cx="13366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2834" name="Text Box 82"/>
          <p:cNvSpPr txBox="1">
            <a:spLocks noChangeArrowheads="1"/>
          </p:cNvSpPr>
          <p:nvPr/>
        </p:nvSpPr>
        <p:spPr bwMode="auto">
          <a:xfrm>
            <a:off x="1489075" y="2884488"/>
            <a:ext cx="177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latin typeface="Arial" charset="0"/>
              </a:rPr>
              <a:t>!x</a:t>
            </a:r>
            <a:endParaRPr lang="ru-RU" sz="1800" b="0">
              <a:latin typeface="Arial" charset="0"/>
            </a:endParaRPr>
          </a:p>
        </p:txBody>
      </p:sp>
      <p:sp>
        <p:nvSpPr>
          <p:cNvPr id="2762835" name="Text Box 83"/>
          <p:cNvSpPr txBox="1">
            <a:spLocks noChangeArrowheads="1"/>
          </p:cNvSpPr>
          <p:nvPr/>
        </p:nvSpPr>
        <p:spPr bwMode="auto">
          <a:xfrm>
            <a:off x="2160588" y="2884488"/>
            <a:ext cx="2540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latin typeface="Arial" charset="0"/>
              </a:rPr>
              <a:t>?d</a:t>
            </a:r>
            <a:endParaRPr lang="ru-RU" sz="1800" b="0">
              <a:latin typeface="Arial" charset="0"/>
            </a:endParaRPr>
          </a:p>
        </p:txBody>
      </p:sp>
      <p:sp>
        <p:nvSpPr>
          <p:cNvPr id="2762836" name="Text Box 84"/>
          <p:cNvSpPr txBox="1">
            <a:spLocks noChangeArrowheads="1"/>
          </p:cNvSpPr>
          <p:nvPr/>
        </p:nvSpPr>
        <p:spPr bwMode="auto">
          <a:xfrm>
            <a:off x="1460500" y="3690938"/>
            <a:ext cx="177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!y</a:t>
            </a:r>
            <a:endParaRPr lang="ru-RU" sz="1800" b="0">
              <a:latin typeface="Arial" charset="0"/>
            </a:endParaRPr>
          </a:p>
        </p:txBody>
      </p:sp>
      <p:sp>
        <p:nvSpPr>
          <p:cNvPr id="2762837" name="Text Box 85"/>
          <p:cNvSpPr txBox="1">
            <a:spLocks noChangeArrowheads="1"/>
          </p:cNvSpPr>
          <p:nvPr/>
        </p:nvSpPr>
        <p:spPr bwMode="auto">
          <a:xfrm>
            <a:off x="2559050" y="3690938"/>
            <a:ext cx="177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!x</a:t>
            </a:r>
            <a:endParaRPr lang="ru-RU" sz="1800" b="0">
              <a:latin typeface="Arial" charset="0"/>
            </a:endParaRPr>
          </a:p>
        </p:txBody>
      </p:sp>
      <p:cxnSp>
        <p:nvCxnSpPr>
          <p:cNvPr id="2762838" name="AutoShape 86"/>
          <p:cNvCxnSpPr>
            <a:cxnSpLocks noChangeShapeType="1"/>
            <a:stCxn id="2762824" idx="2"/>
            <a:endCxn id="2762826" idx="2"/>
          </p:cNvCxnSpPr>
          <p:nvPr/>
        </p:nvCxnSpPr>
        <p:spPr bwMode="auto">
          <a:xfrm rot="10800000" flipV="1">
            <a:off x="531813" y="1697038"/>
            <a:ext cx="1436687" cy="1176337"/>
          </a:xfrm>
          <a:prstGeom prst="curvedConnector3">
            <a:avLst>
              <a:gd name="adj1" fmla="val 11525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39" name="AutoShape 87"/>
          <p:cNvCxnSpPr>
            <a:cxnSpLocks noChangeShapeType="1"/>
            <a:stCxn id="2762824" idx="6"/>
            <a:endCxn id="2762827" idx="6"/>
          </p:cNvCxnSpPr>
          <p:nvPr/>
        </p:nvCxnSpPr>
        <p:spPr bwMode="auto">
          <a:xfrm>
            <a:off x="2130425" y="1697038"/>
            <a:ext cx="1444625" cy="1176337"/>
          </a:xfrm>
          <a:prstGeom prst="curvedConnector3">
            <a:avLst>
              <a:gd name="adj1" fmla="val 115167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2840" name="Text Box 88"/>
          <p:cNvSpPr txBox="1">
            <a:spLocks noChangeArrowheads="1"/>
          </p:cNvSpPr>
          <p:nvPr/>
        </p:nvSpPr>
        <p:spPr bwMode="auto">
          <a:xfrm>
            <a:off x="3536950" y="1730375"/>
            <a:ext cx="10001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  <a:sym typeface="Symbol" pitchFamily="18" charset="2"/>
              </a:rPr>
              <a:t></a:t>
            </a:r>
            <a:endParaRPr lang="ru-RU" sz="1800" b="0">
              <a:latin typeface="Arial" charset="0"/>
            </a:endParaRPr>
          </a:p>
        </p:txBody>
      </p:sp>
      <p:sp>
        <p:nvSpPr>
          <p:cNvPr id="2762841" name="Text Box 89"/>
          <p:cNvSpPr txBox="1">
            <a:spLocks noChangeArrowheads="1"/>
          </p:cNvSpPr>
          <p:nvPr/>
        </p:nvSpPr>
        <p:spPr bwMode="auto">
          <a:xfrm>
            <a:off x="468313" y="1730375"/>
            <a:ext cx="10001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  <a:sym typeface="Symbol" pitchFamily="18" charset="2"/>
              </a:rPr>
              <a:t></a:t>
            </a:r>
            <a:endParaRPr lang="ru-RU" sz="1800" b="0">
              <a:latin typeface="Arial" charset="0"/>
            </a:endParaRPr>
          </a:p>
        </p:txBody>
      </p:sp>
      <p:sp>
        <p:nvSpPr>
          <p:cNvPr id="2762842" name="Text Box 90"/>
          <p:cNvSpPr txBox="1">
            <a:spLocks noChangeArrowheads="1"/>
          </p:cNvSpPr>
          <p:nvPr/>
        </p:nvSpPr>
        <p:spPr bwMode="auto">
          <a:xfrm>
            <a:off x="719138" y="3281363"/>
            <a:ext cx="2540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?a</a:t>
            </a:r>
            <a:endParaRPr lang="ru-RU" sz="1800" b="0">
              <a:latin typeface="Arial" charset="0"/>
            </a:endParaRPr>
          </a:p>
        </p:txBody>
      </p:sp>
      <p:sp>
        <p:nvSpPr>
          <p:cNvPr id="2762843" name="Text Box 91"/>
          <p:cNvSpPr txBox="1">
            <a:spLocks noChangeArrowheads="1"/>
          </p:cNvSpPr>
          <p:nvPr/>
        </p:nvSpPr>
        <p:spPr bwMode="auto">
          <a:xfrm>
            <a:off x="3133725" y="3281363"/>
            <a:ext cx="2540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?a</a:t>
            </a:r>
            <a:endParaRPr lang="ru-RU" sz="1800" b="0">
              <a:latin typeface="Arial" charset="0"/>
            </a:endParaRPr>
          </a:p>
        </p:txBody>
      </p:sp>
      <p:sp>
        <p:nvSpPr>
          <p:cNvPr id="2762844" name="AutoShape 92"/>
          <p:cNvSpPr>
            <a:spLocks noChangeArrowheads="1"/>
          </p:cNvSpPr>
          <p:nvPr/>
        </p:nvSpPr>
        <p:spPr bwMode="auto">
          <a:xfrm>
            <a:off x="3887788" y="2452688"/>
            <a:ext cx="1044575" cy="720725"/>
          </a:xfrm>
          <a:prstGeom prst="rightArrow">
            <a:avLst>
              <a:gd name="adj1" fmla="val 50000"/>
              <a:gd name="adj2" fmla="val 362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1600" b="0">
                <a:latin typeface="Arial" charset="0"/>
              </a:rPr>
              <a:t>transform</a:t>
            </a:r>
            <a:endParaRPr lang="ru-RU" sz="1600" b="0">
              <a:latin typeface="Arial" charset="0"/>
            </a:endParaRPr>
          </a:p>
        </p:txBody>
      </p:sp>
      <p:sp>
        <p:nvSpPr>
          <p:cNvPr id="2762845" name="Oval 93"/>
          <p:cNvSpPr>
            <a:spLocks noChangeArrowheads="1"/>
          </p:cNvSpPr>
          <p:nvPr/>
        </p:nvSpPr>
        <p:spPr bwMode="auto">
          <a:xfrm>
            <a:off x="6499225" y="2057400"/>
            <a:ext cx="557213" cy="3603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12</a:t>
            </a:r>
            <a:endParaRPr lang="ru-RU" sz="1800" b="0">
              <a:latin typeface="Arial" charset="0"/>
            </a:endParaRPr>
          </a:p>
        </p:txBody>
      </p:sp>
      <p:sp>
        <p:nvSpPr>
          <p:cNvPr id="2762846" name="Text Box 94"/>
          <p:cNvSpPr txBox="1">
            <a:spLocks noChangeArrowheads="1"/>
          </p:cNvSpPr>
          <p:nvPr/>
        </p:nvSpPr>
        <p:spPr bwMode="auto">
          <a:xfrm>
            <a:off x="1943100" y="1190625"/>
            <a:ext cx="1698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S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2847" name="Text Box 95"/>
          <p:cNvSpPr txBox="1">
            <a:spLocks noChangeArrowheads="1"/>
          </p:cNvSpPr>
          <p:nvPr/>
        </p:nvSpPr>
        <p:spPr bwMode="auto">
          <a:xfrm>
            <a:off x="6657975" y="1190625"/>
            <a:ext cx="254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S`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2848" name="Text Box 96"/>
          <p:cNvSpPr txBox="1">
            <a:spLocks noChangeArrowheads="1"/>
          </p:cNvSpPr>
          <p:nvPr/>
        </p:nvSpPr>
        <p:spPr bwMode="auto">
          <a:xfrm>
            <a:off x="3889375" y="3898900"/>
            <a:ext cx="5016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l">
              <a:spcBef>
                <a:spcPct val="0"/>
              </a:spcBef>
            </a:pPr>
            <a:r>
              <a:rPr lang="en-US" sz="2000" b="0">
                <a:latin typeface="Arial" charset="0"/>
              </a:rPr>
              <a:t>B=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2849" name="Oval 97"/>
          <p:cNvSpPr>
            <a:spLocks noChangeArrowheads="1"/>
          </p:cNvSpPr>
          <p:nvPr/>
        </p:nvSpPr>
        <p:spPr bwMode="auto">
          <a:xfrm>
            <a:off x="4344988" y="5027613"/>
            <a:ext cx="142875" cy="144462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762850" name="AutoShape 98"/>
          <p:cNvCxnSpPr>
            <a:cxnSpLocks noChangeShapeType="1"/>
            <a:stCxn id="2762849" idx="6"/>
            <a:endCxn id="2762849" idx="0"/>
          </p:cNvCxnSpPr>
          <p:nvPr/>
        </p:nvCxnSpPr>
        <p:spPr bwMode="auto">
          <a:xfrm flipH="1" flipV="1">
            <a:off x="4416425" y="5018088"/>
            <a:ext cx="80963" cy="82550"/>
          </a:xfrm>
          <a:prstGeom prst="curvedConnector4">
            <a:avLst>
              <a:gd name="adj1" fmla="val -270588"/>
              <a:gd name="adj2" fmla="val 365384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2851" name="Text Box 99"/>
          <p:cNvSpPr txBox="1">
            <a:spLocks noChangeArrowheads="1"/>
          </p:cNvSpPr>
          <p:nvPr/>
        </p:nvSpPr>
        <p:spPr bwMode="auto">
          <a:xfrm>
            <a:off x="3495675" y="1201738"/>
            <a:ext cx="1698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0">
                <a:latin typeface="Arial" charset="0"/>
              </a:rPr>
              <a:t>A</a:t>
            </a:r>
            <a:endParaRPr lang="ru-RU" sz="2000" b="0">
              <a:latin typeface="Arial" charset="0"/>
            </a:endParaRPr>
          </a:p>
        </p:txBody>
      </p:sp>
      <p:sp>
        <p:nvSpPr>
          <p:cNvPr id="2762852" name="Text Box 100"/>
          <p:cNvSpPr txBox="1">
            <a:spLocks noChangeArrowheads="1"/>
          </p:cNvSpPr>
          <p:nvPr/>
        </p:nvSpPr>
        <p:spPr bwMode="auto">
          <a:xfrm>
            <a:off x="3135313" y="1252538"/>
            <a:ext cx="51276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0">
                <a:latin typeface="Arial" charset="0"/>
              </a:rPr>
              <a:t>A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1800" b="0">
                <a:latin typeface="Arial" charset="0"/>
              </a:rPr>
              <a:t>B</a:t>
            </a:r>
            <a:endParaRPr lang="ru-RU" sz="2000" b="0">
              <a:latin typeface="Arial" charset="0"/>
            </a:endParaRPr>
          </a:p>
        </p:txBody>
      </p:sp>
      <p:sp>
        <p:nvSpPr>
          <p:cNvPr id="2762853" name="Text Box 101"/>
          <p:cNvSpPr txBox="1">
            <a:spLocks noChangeArrowheads="1"/>
          </p:cNvSpPr>
          <p:nvPr/>
        </p:nvSpPr>
        <p:spPr bwMode="auto">
          <a:xfrm>
            <a:off x="3676650" y="1217613"/>
            <a:ext cx="8667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0">
                <a:latin typeface="Arial" charset="0"/>
              </a:rPr>
              <a:t>={?a,?b</a:t>
            </a:r>
            <a:endParaRPr lang="ru-RU" sz="2000" b="0">
              <a:latin typeface="Arial" charset="0"/>
            </a:endParaRPr>
          </a:p>
        </p:txBody>
      </p:sp>
      <p:sp>
        <p:nvSpPr>
          <p:cNvPr id="2762854" name="Text Box 102"/>
          <p:cNvSpPr txBox="1">
            <a:spLocks noChangeArrowheads="1"/>
          </p:cNvSpPr>
          <p:nvPr/>
        </p:nvSpPr>
        <p:spPr bwMode="auto">
          <a:xfrm>
            <a:off x="4557713" y="1217613"/>
            <a:ext cx="3381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0">
                <a:latin typeface="Arial" charset="0"/>
              </a:rPr>
              <a:t>,?c</a:t>
            </a:r>
            <a:endParaRPr lang="ru-RU" sz="2000" b="0">
              <a:latin typeface="Arial" charset="0"/>
            </a:endParaRPr>
          </a:p>
        </p:txBody>
      </p:sp>
      <p:sp>
        <p:nvSpPr>
          <p:cNvPr id="2762855" name="Text Box 103"/>
          <p:cNvSpPr txBox="1">
            <a:spLocks noChangeArrowheads="1"/>
          </p:cNvSpPr>
          <p:nvPr/>
        </p:nvSpPr>
        <p:spPr bwMode="auto">
          <a:xfrm>
            <a:off x="4903788" y="1217613"/>
            <a:ext cx="3524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0">
                <a:latin typeface="Arial" charset="0"/>
              </a:rPr>
              <a:t>,?d</a:t>
            </a:r>
            <a:endParaRPr lang="ru-RU" sz="2000" b="0">
              <a:latin typeface="Arial" charset="0"/>
            </a:endParaRPr>
          </a:p>
        </p:txBody>
      </p:sp>
      <p:sp>
        <p:nvSpPr>
          <p:cNvPr id="2762856" name="Text Box 104"/>
          <p:cNvSpPr txBox="1">
            <a:spLocks noChangeArrowheads="1"/>
          </p:cNvSpPr>
          <p:nvPr/>
        </p:nvSpPr>
        <p:spPr bwMode="auto">
          <a:xfrm>
            <a:off x="5276850" y="1217613"/>
            <a:ext cx="2667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0">
                <a:latin typeface="Arial" charset="0"/>
              </a:rPr>
              <a:t>,!x</a:t>
            </a:r>
            <a:endParaRPr lang="ru-RU" sz="2000" b="0">
              <a:latin typeface="Arial" charset="0"/>
            </a:endParaRPr>
          </a:p>
        </p:txBody>
      </p:sp>
      <p:sp>
        <p:nvSpPr>
          <p:cNvPr id="2762857" name="Text Box 105"/>
          <p:cNvSpPr txBox="1">
            <a:spLocks noChangeArrowheads="1"/>
          </p:cNvSpPr>
          <p:nvPr/>
        </p:nvSpPr>
        <p:spPr bwMode="auto">
          <a:xfrm>
            <a:off x="5565775" y="1217613"/>
            <a:ext cx="2667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0">
                <a:latin typeface="Arial" charset="0"/>
              </a:rPr>
              <a:t>,!y</a:t>
            </a:r>
            <a:endParaRPr lang="ru-RU" sz="2000" b="0">
              <a:latin typeface="Arial" charset="0"/>
            </a:endParaRPr>
          </a:p>
        </p:txBody>
      </p:sp>
      <p:sp>
        <p:nvSpPr>
          <p:cNvPr id="2762858" name="Text Box 106"/>
          <p:cNvSpPr txBox="1">
            <a:spLocks noChangeArrowheads="1"/>
          </p:cNvSpPr>
          <p:nvPr/>
        </p:nvSpPr>
        <p:spPr bwMode="auto">
          <a:xfrm>
            <a:off x="5856288" y="1217613"/>
            <a:ext cx="841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0">
                <a:latin typeface="Arial" charset="0"/>
              </a:rPr>
              <a:t>}</a:t>
            </a:r>
            <a:endParaRPr lang="ru-RU" sz="2000" b="0">
              <a:latin typeface="Arial" charset="0"/>
            </a:endParaRPr>
          </a:p>
        </p:txBody>
      </p:sp>
      <p:sp>
        <p:nvSpPr>
          <p:cNvPr id="2762859" name="Text Box 107"/>
          <p:cNvSpPr txBox="1">
            <a:spLocks noChangeArrowheads="1"/>
          </p:cNvSpPr>
          <p:nvPr/>
        </p:nvSpPr>
        <p:spPr bwMode="auto">
          <a:xfrm>
            <a:off x="2411413" y="2884488"/>
            <a:ext cx="177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!y</a:t>
            </a:r>
            <a:endParaRPr lang="ru-RU" sz="1800" b="0">
              <a:latin typeface="Arial" charset="0"/>
            </a:endParaRPr>
          </a:p>
        </p:txBody>
      </p:sp>
      <p:sp>
        <p:nvSpPr>
          <p:cNvPr id="2762860" name="Text Box 108"/>
          <p:cNvSpPr txBox="1">
            <a:spLocks noChangeArrowheads="1"/>
          </p:cNvSpPr>
          <p:nvPr/>
        </p:nvSpPr>
        <p:spPr bwMode="auto">
          <a:xfrm>
            <a:off x="1692275" y="2884488"/>
            <a:ext cx="2413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 b="0">
                <a:latin typeface="Arial" charset="0"/>
              </a:rPr>
              <a:t>?c</a:t>
            </a:r>
            <a:endParaRPr lang="ru-RU" sz="1800" b="0">
              <a:latin typeface="Arial" charset="0"/>
            </a:endParaRPr>
          </a:p>
        </p:txBody>
      </p:sp>
      <p:sp>
        <p:nvSpPr>
          <p:cNvPr id="2762861" name="Text Box 109"/>
          <p:cNvSpPr txBox="1">
            <a:spLocks noChangeArrowheads="1"/>
          </p:cNvSpPr>
          <p:nvPr/>
        </p:nvSpPr>
        <p:spPr bwMode="auto">
          <a:xfrm>
            <a:off x="6443663" y="2884488"/>
            <a:ext cx="2413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 b="0">
                <a:latin typeface="Arial" charset="0"/>
              </a:rPr>
              <a:t>?c</a:t>
            </a:r>
            <a:endParaRPr lang="ru-RU" sz="1800" b="0">
              <a:latin typeface="Arial" charset="0"/>
            </a:endParaRPr>
          </a:p>
        </p:txBody>
      </p:sp>
      <p:sp>
        <p:nvSpPr>
          <p:cNvPr id="2762862" name="Text Box 110"/>
          <p:cNvSpPr txBox="1">
            <a:spLocks noChangeArrowheads="1"/>
          </p:cNvSpPr>
          <p:nvPr/>
        </p:nvSpPr>
        <p:spPr bwMode="auto">
          <a:xfrm>
            <a:off x="7164388" y="2884488"/>
            <a:ext cx="177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!y</a:t>
            </a:r>
            <a:endParaRPr lang="ru-RU" sz="1800" b="0">
              <a:latin typeface="Arial" charset="0"/>
            </a:endParaRPr>
          </a:p>
        </p:txBody>
      </p:sp>
      <p:sp>
        <p:nvSpPr>
          <p:cNvPr id="2762863" name="Text Box 111"/>
          <p:cNvSpPr txBox="1">
            <a:spLocks noChangeArrowheads="1"/>
          </p:cNvSpPr>
          <p:nvPr/>
        </p:nvSpPr>
        <p:spPr bwMode="auto">
          <a:xfrm>
            <a:off x="6262688" y="1960563"/>
            <a:ext cx="2540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 b="0">
                <a:latin typeface="Arial" charset="0"/>
              </a:rPr>
              <a:t>?d</a:t>
            </a:r>
            <a:endParaRPr lang="ru-RU" sz="1800" b="0">
              <a:latin typeface="Arial" charset="0"/>
            </a:endParaRPr>
          </a:p>
        </p:txBody>
      </p:sp>
      <p:sp>
        <p:nvSpPr>
          <p:cNvPr id="2762864" name="Text Box 112"/>
          <p:cNvSpPr txBox="1">
            <a:spLocks noChangeArrowheads="1"/>
          </p:cNvSpPr>
          <p:nvPr/>
        </p:nvSpPr>
        <p:spPr bwMode="auto">
          <a:xfrm>
            <a:off x="7272338" y="1960563"/>
            <a:ext cx="2540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 b="0">
                <a:latin typeface="Arial" charset="0"/>
              </a:rPr>
              <a:t>?d</a:t>
            </a:r>
            <a:endParaRPr lang="ru-RU" sz="1800" b="0">
              <a:latin typeface="Arial" charset="0"/>
            </a:endParaRPr>
          </a:p>
        </p:txBody>
      </p:sp>
      <p:sp>
        <p:nvSpPr>
          <p:cNvPr id="2762865" name="Text Box 113"/>
          <p:cNvSpPr txBox="1">
            <a:spLocks noChangeArrowheads="1"/>
          </p:cNvSpPr>
          <p:nvPr/>
        </p:nvSpPr>
        <p:spPr bwMode="auto">
          <a:xfrm>
            <a:off x="3121025" y="5399088"/>
            <a:ext cx="5045075" cy="406400"/>
          </a:xfrm>
          <a:prstGeom prst="rect">
            <a:avLst/>
          </a:prstGeom>
          <a:solidFill>
            <a:srgbClr val="FFF7F7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0">
                <a:latin typeface="Arial" charset="0"/>
              </a:rPr>
              <a:t>The state </a:t>
            </a:r>
            <a:r>
              <a:rPr lang="en-US" sz="2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sz="2000" b="0">
                <a:latin typeface="Arial" charset="0"/>
              </a:rPr>
              <a:t> is </a:t>
            </a:r>
            <a:r>
              <a:rPr lang="en-US" sz="1800" b="0">
                <a:latin typeface="Arial" charset="0"/>
              </a:rPr>
              <a:t>required</a:t>
            </a:r>
            <a:r>
              <a:rPr lang="en-US" sz="2000" b="0">
                <a:latin typeface="Arial" charset="0"/>
              </a:rPr>
              <a:t> for the trace </a:t>
            </a:r>
            <a:r>
              <a:rPr lang="en-US" sz="2000" b="0">
                <a:solidFill>
                  <a:srgbClr val="0000FF"/>
                </a:solidFill>
                <a:latin typeface="Arial" charset="0"/>
              </a:rPr>
              <a:t>{?b}?a!y</a:t>
            </a:r>
            <a:endParaRPr lang="ru-RU" sz="2000" b="0">
              <a:solidFill>
                <a:srgbClr val="0000FF"/>
              </a:solidFill>
              <a:latin typeface="Arial" charset="0"/>
            </a:endParaRPr>
          </a:p>
        </p:txBody>
      </p:sp>
      <p:cxnSp>
        <p:nvCxnSpPr>
          <p:cNvPr id="2762866" name="AutoShape 114"/>
          <p:cNvCxnSpPr>
            <a:cxnSpLocks noChangeShapeType="1"/>
            <a:stCxn id="2762826" idx="0"/>
            <a:endCxn id="2762826" idx="1"/>
          </p:cNvCxnSpPr>
          <p:nvPr/>
        </p:nvCxnSpPr>
        <p:spPr bwMode="auto">
          <a:xfrm rot="16200000" flipH="1" flipV="1">
            <a:off x="674687" y="2640013"/>
            <a:ext cx="47625" cy="171450"/>
          </a:xfrm>
          <a:prstGeom prst="curvedConnector3">
            <a:avLst>
              <a:gd name="adj1" fmla="val -460000"/>
            </a:avLst>
          </a:prstGeom>
          <a:noFill/>
          <a:ln w="19050">
            <a:solidFill>
              <a:srgbClr val="FF0000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67" name="AutoShape 115"/>
          <p:cNvCxnSpPr>
            <a:cxnSpLocks noChangeShapeType="1"/>
            <a:stCxn id="2762783" idx="0"/>
            <a:endCxn id="2762783" idx="1"/>
          </p:cNvCxnSpPr>
          <p:nvPr/>
        </p:nvCxnSpPr>
        <p:spPr bwMode="auto">
          <a:xfrm rot="16200000" flipH="1" flipV="1">
            <a:off x="5422900" y="2640013"/>
            <a:ext cx="47625" cy="171450"/>
          </a:xfrm>
          <a:prstGeom prst="curvedConnector3">
            <a:avLst>
              <a:gd name="adj1" fmla="val -460000"/>
            </a:avLst>
          </a:prstGeom>
          <a:noFill/>
          <a:ln w="19050">
            <a:solidFill>
              <a:srgbClr val="FF0000"/>
            </a:solidFill>
            <a:round/>
            <a:headEnd/>
            <a:tailEnd type="triangle" w="med" len="lg"/>
          </a:ln>
          <a:effectLst/>
        </p:spPr>
      </p:cxnSp>
      <p:sp>
        <p:nvSpPr>
          <p:cNvPr id="2762868" name="Text Box 116"/>
          <p:cNvSpPr txBox="1">
            <a:spLocks noChangeArrowheads="1"/>
          </p:cNvSpPr>
          <p:nvPr/>
        </p:nvSpPr>
        <p:spPr bwMode="auto">
          <a:xfrm>
            <a:off x="215900" y="2247900"/>
            <a:ext cx="406400" cy="274638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solidFill>
                  <a:srgbClr val="0000FF"/>
                </a:solidFill>
                <a:latin typeface="Arial" charset="0"/>
              </a:rPr>
              <a:t>{?b}</a:t>
            </a:r>
            <a:endParaRPr lang="ru-RU" sz="18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762869" name="Text Box 117"/>
          <p:cNvSpPr txBox="1">
            <a:spLocks noChangeArrowheads="1"/>
          </p:cNvSpPr>
          <p:nvPr/>
        </p:nvSpPr>
        <p:spPr bwMode="auto">
          <a:xfrm>
            <a:off x="4967288" y="2249488"/>
            <a:ext cx="406400" cy="274637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solidFill>
                  <a:srgbClr val="0000FF"/>
                </a:solidFill>
                <a:latin typeface="Arial" charset="0"/>
              </a:rPr>
              <a:t>{?b}</a:t>
            </a:r>
            <a:endParaRPr lang="ru-RU" sz="18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762870" name="Text Box 118"/>
          <p:cNvSpPr txBox="1">
            <a:spLocks noChangeArrowheads="1"/>
          </p:cNvSpPr>
          <p:nvPr/>
        </p:nvSpPr>
        <p:spPr bwMode="auto">
          <a:xfrm>
            <a:off x="4330700" y="3897313"/>
            <a:ext cx="4937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/>
          <a:lstStyle/>
          <a:p>
            <a:pPr algn="r">
              <a:spcBef>
                <a:spcPct val="0"/>
              </a:spcBef>
            </a:pPr>
            <a:r>
              <a:rPr lang="en-US" sz="2000" b="0">
                <a:latin typeface="Arial" charset="0"/>
              </a:rPr>
              <a:t>{!d}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2871" name="Text Box 119"/>
          <p:cNvSpPr txBox="1">
            <a:spLocks noChangeArrowheads="1"/>
          </p:cNvSpPr>
          <p:nvPr/>
        </p:nvSpPr>
        <p:spPr bwMode="auto">
          <a:xfrm>
            <a:off x="4329113" y="3897313"/>
            <a:ext cx="4937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/>
          <a:lstStyle/>
          <a:p>
            <a:pPr algn="r">
              <a:spcBef>
                <a:spcPct val="0"/>
              </a:spcBef>
            </a:pPr>
            <a:r>
              <a:rPr lang="en-US" sz="2000" b="0">
                <a:latin typeface="Arial" charset="0"/>
              </a:rPr>
              <a:t>{!c}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2872" name="Text Box 120"/>
          <p:cNvSpPr txBox="1">
            <a:spLocks noChangeArrowheads="1"/>
          </p:cNvSpPr>
          <p:nvPr/>
        </p:nvSpPr>
        <p:spPr bwMode="auto">
          <a:xfrm>
            <a:off x="1763713" y="2884488"/>
            <a:ext cx="10001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873" name="Text Box 121"/>
          <p:cNvSpPr txBox="1">
            <a:spLocks noChangeArrowheads="1"/>
          </p:cNvSpPr>
          <p:nvPr/>
        </p:nvSpPr>
        <p:spPr bwMode="auto">
          <a:xfrm>
            <a:off x="6119813" y="1947863"/>
            <a:ext cx="10001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874" name="Text Box 122"/>
          <p:cNvSpPr txBox="1">
            <a:spLocks noChangeArrowheads="1"/>
          </p:cNvSpPr>
          <p:nvPr/>
        </p:nvSpPr>
        <p:spPr bwMode="auto">
          <a:xfrm>
            <a:off x="7100888" y="1947863"/>
            <a:ext cx="10001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875" name="Text Box 123"/>
          <p:cNvSpPr txBox="1">
            <a:spLocks noChangeArrowheads="1"/>
          </p:cNvSpPr>
          <p:nvPr/>
        </p:nvSpPr>
        <p:spPr bwMode="auto">
          <a:xfrm>
            <a:off x="6516688" y="2884488"/>
            <a:ext cx="10001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876" name="Text Box 124"/>
          <p:cNvSpPr txBox="1">
            <a:spLocks noChangeArrowheads="1"/>
          </p:cNvSpPr>
          <p:nvPr/>
        </p:nvSpPr>
        <p:spPr bwMode="auto">
          <a:xfrm>
            <a:off x="3121025" y="5399088"/>
            <a:ext cx="5045075" cy="406400"/>
          </a:xfrm>
          <a:prstGeom prst="rect">
            <a:avLst/>
          </a:prstGeom>
          <a:solidFill>
            <a:srgbClr val="FFF7F7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0">
                <a:latin typeface="Arial" charset="0"/>
              </a:rPr>
              <a:t>The state </a:t>
            </a:r>
            <a:r>
              <a:rPr lang="en-US" sz="2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sz="2000" b="0">
                <a:latin typeface="Arial" charset="0"/>
              </a:rPr>
              <a:t> is </a:t>
            </a:r>
            <a:r>
              <a:rPr lang="en-US" sz="1800" b="0">
                <a:latin typeface="Arial" charset="0"/>
              </a:rPr>
              <a:t>required</a:t>
            </a:r>
            <a:r>
              <a:rPr lang="en-US" sz="2000" b="0">
                <a:latin typeface="Arial" charset="0"/>
              </a:rPr>
              <a:t> for the trace </a:t>
            </a:r>
            <a:r>
              <a:rPr lang="en-US" sz="2000" b="0">
                <a:solidFill>
                  <a:srgbClr val="0000FF"/>
                </a:solidFill>
                <a:latin typeface="Arial" charset="0"/>
              </a:rPr>
              <a:t>{?b}?a!x</a:t>
            </a:r>
            <a:endParaRPr lang="ru-RU" sz="2000" b="0">
              <a:solidFill>
                <a:srgbClr val="0000FF"/>
              </a:solidFill>
              <a:latin typeface="Arial" charset="0"/>
            </a:endParaRPr>
          </a:p>
        </p:txBody>
      </p:sp>
      <p:cxnSp>
        <p:nvCxnSpPr>
          <p:cNvPr id="2762877" name="AutoShape 125"/>
          <p:cNvCxnSpPr>
            <a:cxnSpLocks noChangeShapeType="1"/>
            <a:stCxn id="2762827" idx="0"/>
            <a:endCxn id="2762827" idx="7"/>
          </p:cNvCxnSpPr>
          <p:nvPr/>
        </p:nvCxnSpPr>
        <p:spPr bwMode="auto">
          <a:xfrm rot="5400000" flipV="1">
            <a:off x="3384550" y="2640013"/>
            <a:ext cx="47625" cy="171450"/>
          </a:xfrm>
          <a:prstGeom prst="curvedConnector3">
            <a:avLst>
              <a:gd name="adj1" fmla="val -460000"/>
            </a:avLst>
          </a:prstGeom>
          <a:noFill/>
          <a:ln w="19050">
            <a:solidFill>
              <a:srgbClr val="FF0000"/>
            </a:solidFill>
            <a:round/>
            <a:headEnd/>
            <a:tailEnd type="triangle" w="med" len="lg"/>
          </a:ln>
          <a:effectLst/>
        </p:spPr>
      </p:cxnSp>
      <p:sp>
        <p:nvSpPr>
          <p:cNvPr id="2762878" name="Text Box 126"/>
          <p:cNvSpPr txBox="1">
            <a:spLocks noChangeArrowheads="1"/>
          </p:cNvSpPr>
          <p:nvPr/>
        </p:nvSpPr>
        <p:spPr bwMode="auto">
          <a:xfrm>
            <a:off x="3455988" y="2247900"/>
            <a:ext cx="406400" cy="274638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solidFill>
                  <a:srgbClr val="0000FF"/>
                </a:solidFill>
                <a:latin typeface="Arial" charset="0"/>
              </a:rPr>
              <a:t>{?b}</a:t>
            </a:r>
            <a:endParaRPr lang="ru-RU" sz="1800" b="0">
              <a:solidFill>
                <a:srgbClr val="0000FF"/>
              </a:solidFill>
              <a:latin typeface="Arial" charset="0"/>
            </a:endParaRPr>
          </a:p>
        </p:txBody>
      </p:sp>
      <p:cxnSp>
        <p:nvCxnSpPr>
          <p:cNvPr id="2762879" name="AutoShape 127"/>
          <p:cNvCxnSpPr>
            <a:cxnSpLocks noChangeShapeType="1"/>
            <a:stCxn id="2762784" idx="0"/>
            <a:endCxn id="2762784" idx="7"/>
          </p:cNvCxnSpPr>
          <p:nvPr/>
        </p:nvCxnSpPr>
        <p:spPr bwMode="auto">
          <a:xfrm rot="5400000" flipV="1">
            <a:off x="8132762" y="2640013"/>
            <a:ext cx="47625" cy="171450"/>
          </a:xfrm>
          <a:prstGeom prst="curvedConnector3">
            <a:avLst>
              <a:gd name="adj1" fmla="val -460000"/>
            </a:avLst>
          </a:prstGeom>
          <a:noFill/>
          <a:ln w="19050">
            <a:solidFill>
              <a:srgbClr val="FF0000"/>
            </a:solidFill>
            <a:round/>
            <a:headEnd/>
            <a:tailEnd type="triangle" w="med" len="lg"/>
          </a:ln>
          <a:effectLst/>
        </p:spPr>
      </p:cxnSp>
      <p:sp>
        <p:nvSpPr>
          <p:cNvPr id="2762880" name="Text Box 128"/>
          <p:cNvSpPr txBox="1">
            <a:spLocks noChangeArrowheads="1"/>
          </p:cNvSpPr>
          <p:nvPr/>
        </p:nvSpPr>
        <p:spPr bwMode="auto">
          <a:xfrm>
            <a:off x="8197850" y="2247900"/>
            <a:ext cx="406400" cy="274638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solidFill>
                  <a:srgbClr val="0000FF"/>
                </a:solidFill>
                <a:latin typeface="Arial" charset="0"/>
              </a:rPr>
              <a:t>{?b}</a:t>
            </a:r>
            <a:endParaRPr lang="ru-RU" sz="18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762881" name="Text Box 129"/>
          <p:cNvSpPr txBox="1">
            <a:spLocks noChangeArrowheads="1"/>
          </p:cNvSpPr>
          <p:nvPr/>
        </p:nvSpPr>
        <p:spPr bwMode="auto">
          <a:xfrm>
            <a:off x="4787900" y="4754563"/>
            <a:ext cx="2413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latin typeface="Arial" charset="0"/>
              </a:rPr>
              <a:t>?x</a:t>
            </a:r>
            <a:endParaRPr lang="ru-RU" sz="1800" b="0">
              <a:latin typeface="Arial" charset="0"/>
            </a:endParaRPr>
          </a:p>
        </p:txBody>
      </p:sp>
      <p:sp>
        <p:nvSpPr>
          <p:cNvPr id="2762882" name="Text Box 130"/>
          <p:cNvSpPr txBox="1">
            <a:spLocks noChangeArrowheads="1"/>
          </p:cNvSpPr>
          <p:nvPr/>
        </p:nvSpPr>
        <p:spPr bwMode="auto">
          <a:xfrm>
            <a:off x="4329113" y="3897313"/>
            <a:ext cx="4937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/>
          <a:lstStyle/>
          <a:p>
            <a:pPr algn="r">
              <a:spcBef>
                <a:spcPct val="0"/>
              </a:spcBef>
            </a:pPr>
            <a:r>
              <a:rPr lang="en-US" sz="2000" b="0">
                <a:latin typeface="Arial" charset="0"/>
              </a:rPr>
              <a:t>{?x}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2883" name="Oval 131"/>
          <p:cNvSpPr>
            <a:spLocks noChangeArrowheads="1"/>
          </p:cNvSpPr>
          <p:nvPr/>
        </p:nvSpPr>
        <p:spPr bwMode="auto">
          <a:xfrm>
            <a:off x="1654175" y="4521200"/>
            <a:ext cx="142875" cy="144463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762884" name="AutoShape 132"/>
          <p:cNvCxnSpPr>
            <a:cxnSpLocks noChangeShapeType="1"/>
            <a:stCxn id="2762883" idx="4"/>
            <a:endCxn id="2762885" idx="0"/>
          </p:cNvCxnSpPr>
          <p:nvPr/>
        </p:nvCxnSpPr>
        <p:spPr bwMode="auto">
          <a:xfrm>
            <a:off x="1725613" y="4675188"/>
            <a:ext cx="0" cy="5667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2885" name="Oval 133"/>
          <p:cNvSpPr>
            <a:spLocks noChangeArrowheads="1"/>
          </p:cNvSpPr>
          <p:nvPr/>
        </p:nvSpPr>
        <p:spPr bwMode="auto">
          <a:xfrm>
            <a:off x="1654175" y="5251450"/>
            <a:ext cx="142875" cy="144463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2886" name="Text Box 134"/>
          <p:cNvSpPr txBox="1">
            <a:spLocks noChangeArrowheads="1"/>
          </p:cNvSpPr>
          <p:nvPr/>
        </p:nvSpPr>
        <p:spPr bwMode="auto">
          <a:xfrm>
            <a:off x="1763713" y="4886325"/>
            <a:ext cx="2540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?a</a:t>
            </a:r>
            <a:endParaRPr lang="ru-RU" sz="1800" b="0">
              <a:latin typeface="Arial" charset="0"/>
            </a:endParaRPr>
          </a:p>
        </p:txBody>
      </p:sp>
      <p:sp>
        <p:nvSpPr>
          <p:cNvPr id="2762887" name="Oval 135"/>
          <p:cNvSpPr>
            <a:spLocks noChangeArrowheads="1"/>
          </p:cNvSpPr>
          <p:nvPr/>
        </p:nvSpPr>
        <p:spPr bwMode="auto">
          <a:xfrm>
            <a:off x="468313" y="4521200"/>
            <a:ext cx="142875" cy="144463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2888" name="Oval 136"/>
          <p:cNvSpPr>
            <a:spLocks noChangeArrowheads="1"/>
          </p:cNvSpPr>
          <p:nvPr/>
        </p:nvSpPr>
        <p:spPr bwMode="auto">
          <a:xfrm>
            <a:off x="468313" y="5251450"/>
            <a:ext cx="142875" cy="144463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762889" name="AutoShape 137"/>
          <p:cNvCxnSpPr>
            <a:cxnSpLocks noChangeShapeType="1"/>
            <a:stCxn id="2762883" idx="2"/>
            <a:endCxn id="2762887" idx="6"/>
          </p:cNvCxnSpPr>
          <p:nvPr/>
        </p:nvCxnSpPr>
        <p:spPr bwMode="auto">
          <a:xfrm flipH="1">
            <a:off x="620713" y="4594225"/>
            <a:ext cx="10239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2890" name="AutoShape 138"/>
          <p:cNvCxnSpPr>
            <a:cxnSpLocks noChangeShapeType="1"/>
            <a:stCxn id="2762885" idx="2"/>
            <a:endCxn id="2762888" idx="6"/>
          </p:cNvCxnSpPr>
          <p:nvPr/>
        </p:nvCxnSpPr>
        <p:spPr bwMode="auto">
          <a:xfrm flipH="1">
            <a:off x="620713" y="5324475"/>
            <a:ext cx="10239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2891" name="Text Box 139"/>
          <p:cNvSpPr txBox="1">
            <a:spLocks noChangeArrowheads="1"/>
          </p:cNvSpPr>
          <p:nvPr/>
        </p:nvSpPr>
        <p:spPr bwMode="auto">
          <a:xfrm>
            <a:off x="755650" y="4629150"/>
            <a:ext cx="558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latin typeface="Arial" charset="0"/>
              </a:rPr>
              <a:t>?c ?d</a:t>
            </a:r>
            <a:endParaRPr lang="ru-RU" sz="1800" b="0">
              <a:latin typeface="Arial" charset="0"/>
            </a:endParaRPr>
          </a:p>
        </p:txBody>
      </p:sp>
      <p:sp>
        <p:nvSpPr>
          <p:cNvPr id="2762892" name="Text Box 140"/>
          <p:cNvSpPr txBox="1">
            <a:spLocks noChangeArrowheads="1"/>
          </p:cNvSpPr>
          <p:nvPr/>
        </p:nvSpPr>
        <p:spPr bwMode="auto">
          <a:xfrm>
            <a:off x="1066800" y="5349875"/>
            <a:ext cx="177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!y</a:t>
            </a:r>
            <a:endParaRPr lang="ru-RU" sz="1800" b="0">
              <a:latin typeface="Arial" charset="0"/>
            </a:endParaRPr>
          </a:p>
        </p:txBody>
      </p:sp>
      <p:sp>
        <p:nvSpPr>
          <p:cNvPr id="2762893" name="Text Box 141"/>
          <p:cNvSpPr txBox="1">
            <a:spLocks noChangeArrowheads="1"/>
          </p:cNvSpPr>
          <p:nvPr/>
        </p:nvSpPr>
        <p:spPr bwMode="auto">
          <a:xfrm>
            <a:off x="1695450" y="4184650"/>
            <a:ext cx="698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I</a:t>
            </a:r>
            <a:endParaRPr lang="ru-RU" sz="2000" baseline="-25000">
              <a:latin typeface="Arial" charset="0"/>
            </a:endParaRPr>
          </a:p>
        </p:txBody>
      </p:sp>
      <p:cxnSp>
        <p:nvCxnSpPr>
          <p:cNvPr id="2762894" name="AutoShape 142"/>
          <p:cNvCxnSpPr>
            <a:cxnSpLocks noChangeShapeType="1"/>
            <a:stCxn id="2762883" idx="6"/>
            <a:endCxn id="2762883" idx="4"/>
          </p:cNvCxnSpPr>
          <p:nvPr/>
        </p:nvCxnSpPr>
        <p:spPr bwMode="auto">
          <a:xfrm flipH="1">
            <a:off x="1725613" y="4594225"/>
            <a:ext cx="80962" cy="80963"/>
          </a:xfrm>
          <a:prstGeom prst="curvedConnector4">
            <a:avLst>
              <a:gd name="adj1" fmla="val -270588"/>
              <a:gd name="adj2" fmla="val 368630"/>
            </a:avLst>
          </a:prstGeom>
          <a:noFill/>
          <a:ln w="19050">
            <a:solidFill>
              <a:srgbClr val="FF0000"/>
            </a:solidFill>
            <a:round/>
            <a:headEnd/>
            <a:tailEnd type="triangle" w="med" len="lg"/>
          </a:ln>
          <a:effectLst/>
        </p:spPr>
      </p:cxnSp>
      <p:sp>
        <p:nvSpPr>
          <p:cNvPr id="2762895" name="Text Box 143"/>
          <p:cNvSpPr txBox="1">
            <a:spLocks noChangeArrowheads="1"/>
          </p:cNvSpPr>
          <p:nvPr/>
        </p:nvSpPr>
        <p:spPr bwMode="auto">
          <a:xfrm>
            <a:off x="2078038" y="4575175"/>
            <a:ext cx="4064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solidFill>
                  <a:srgbClr val="0000FF"/>
                </a:solidFill>
                <a:latin typeface="Arial" charset="0"/>
              </a:rPr>
              <a:t>{?b}</a:t>
            </a:r>
            <a:endParaRPr lang="ru-RU" sz="18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762896" name="Text Box 144"/>
          <p:cNvSpPr txBox="1">
            <a:spLocks noChangeArrowheads="1"/>
          </p:cNvSpPr>
          <p:nvPr/>
        </p:nvSpPr>
        <p:spPr bwMode="auto">
          <a:xfrm>
            <a:off x="4303713" y="4508500"/>
            <a:ext cx="1555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T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2897" name="Text Box 145"/>
          <p:cNvSpPr txBox="1">
            <a:spLocks noChangeArrowheads="1"/>
          </p:cNvSpPr>
          <p:nvPr/>
        </p:nvSpPr>
        <p:spPr bwMode="auto">
          <a:xfrm>
            <a:off x="1752600" y="1252538"/>
            <a:ext cx="51593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S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</a:t>
            </a:r>
            <a:endParaRPr lang="ru-RU" sz="2000">
              <a:latin typeface="Arial" charset="0"/>
            </a:endParaRPr>
          </a:p>
        </p:txBody>
      </p:sp>
      <p:sp>
        <p:nvSpPr>
          <p:cNvPr id="2762898" name="Text Box 146"/>
          <p:cNvSpPr txBox="1">
            <a:spLocks noChangeArrowheads="1"/>
          </p:cNvSpPr>
          <p:nvPr/>
        </p:nvSpPr>
        <p:spPr bwMode="auto">
          <a:xfrm>
            <a:off x="6384925" y="1233488"/>
            <a:ext cx="6000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S`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</a:t>
            </a:r>
            <a:endParaRPr lang="ru-RU" sz="2000">
              <a:latin typeface="Arial" charset="0"/>
            </a:endParaRPr>
          </a:p>
        </p:txBody>
      </p:sp>
      <p:sp>
        <p:nvSpPr>
          <p:cNvPr id="2762899" name="Text Box 147"/>
          <p:cNvSpPr txBox="1">
            <a:spLocks noChangeArrowheads="1"/>
          </p:cNvSpPr>
          <p:nvPr/>
        </p:nvSpPr>
        <p:spPr bwMode="auto">
          <a:xfrm>
            <a:off x="1565275" y="4237038"/>
            <a:ext cx="4159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I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</a:t>
            </a:r>
            <a:endParaRPr lang="ru-RU" sz="2000">
              <a:latin typeface="Arial" charset="0"/>
            </a:endParaRPr>
          </a:p>
        </p:txBody>
      </p:sp>
      <p:sp>
        <p:nvSpPr>
          <p:cNvPr id="2762900" name="Line 148"/>
          <p:cNvSpPr>
            <a:spLocks noChangeShapeType="1"/>
          </p:cNvSpPr>
          <p:nvPr/>
        </p:nvSpPr>
        <p:spPr bwMode="auto">
          <a:xfrm>
            <a:off x="7218363" y="4689475"/>
            <a:ext cx="5048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62901" name="Text Box 149"/>
          <p:cNvSpPr txBox="1">
            <a:spLocks noChangeArrowheads="1"/>
          </p:cNvSpPr>
          <p:nvPr/>
        </p:nvSpPr>
        <p:spPr bwMode="auto">
          <a:xfrm>
            <a:off x="1511300" y="2889250"/>
            <a:ext cx="10001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902" name="Text Box 150"/>
          <p:cNvSpPr txBox="1">
            <a:spLocks noChangeArrowheads="1"/>
          </p:cNvSpPr>
          <p:nvPr/>
        </p:nvSpPr>
        <p:spPr bwMode="auto">
          <a:xfrm>
            <a:off x="2592388" y="3681413"/>
            <a:ext cx="10001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903" name="Text Box 151"/>
          <p:cNvSpPr txBox="1">
            <a:spLocks noChangeArrowheads="1"/>
          </p:cNvSpPr>
          <p:nvPr/>
        </p:nvSpPr>
        <p:spPr bwMode="auto">
          <a:xfrm>
            <a:off x="7343775" y="3681413"/>
            <a:ext cx="1000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904" name="Text Box 152"/>
          <p:cNvSpPr txBox="1">
            <a:spLocks noChangeArrowheads="1"/>
          </p:cNvSpPr>
          <p:nvPr/>
        </p:nvSpPr>
        <p:spPr bwMode="auto">
          <a:xfrm>
            <a:off x="6011863" y="2384425"/>
            <a:ext cx="10001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905" name="Text Box 153"/>
          <p:cNvSpPr txBox="1">
            <a:spLocks noChangeArrowheads="1"/>
          </p:cNvSpPr>
          <p:nvPr/>
        </p:nvSpPr>
        <p:spPr bwMode="auto">
          <a:xfrm>
            <a:off x="6264275" y="2852738"/>
            <a:ext cx="1000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906" name="Text Box 154"/>
          <p:cNvSpPr txBox="1">
            <a:spLocks noChangeArrowheads="1"/>
          </p:cNvSpPr>
          <p:nvPr/>
        </p:nvSpPr>
        <p:spPr bwMode="auto">
          <a:xfrm>
            <a:off x="603250" y="5805488"/>
            <a:ext cx="7927975" cy="406400"/>
          </a:xfrm>
          <a:prstGeom prst="rect">
            <a:avLst/>
          </a:prstGeom>
          <a:solidFill>
            <a:srgbClr val="FFF7F7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0">
                <a:solidFill>
                  <a:srgbClr val="0000FF"/>
                </a:solidFill>
                <a:latin typeface="Arial" charset="0"/>
              </a:rPr>
              <a:t>{?b}?a!y </a:t>
            </a:r>
            <a:r>
              <a:rPr lang="en-US" sz="2000" b="0">
                <a:latin typeface="Arial" charset="0"/>
                <a:sym typeface="Symbol" pitchFamily="18" charset="2"/>
              </a:rPr>
              <a:t> TestTraces(</a:t>
            </a:r>
            <a:r>
              <a:rPr lang="en-US" sz="2000">
                <a:latin typeface="Arial" charset="0"/>
                <a:sym typeface="Symbol" pitchFamily="18" charset="2"/>
              </a:rPr>
              <a:t>S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1800">
                <a:latin typeface="Arial" charset="0"/>
              </a:rPr>
              <a:t>T</a:t>
            </a:r>
            <a:r>
              <a:rPr lang="en-US" sz="2000" b="0">
                <a:latin typeface="Arial" charset="0"/>
                <a:sym typeface="Symbol" pitchFamily="18" charset="2"/>
              </a:rPr>
              <a:t>)Traces(</a:t>
            </a:r>
            <a:r>
              <a:rPr lang="en-US" sz="2000">
                <a:latin typeface="Arial" charset="0"/>
                <a:sym typeface="Symbol" pitchFamily="18" charset="2"/>
              </a:rPr>
              <a:t>I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1800">
                <a:latin typeface="Arial" charset="0"/>
              </a:rPr>
              <a:t>T</a:t>
            </a:r>
            <a:r>
              <a:rPr lang="en-US" sz="2000" b="0">
                <a:latin typeface="Arial" charset="0"/>
                <a:sym typeface="Symbol" pitchFamily="18" charset="2"/>
              </a:rPr>
              <a:t>) &amp; </a:t>
            </a:r>
            <a:r>
              <a:rPr lang="en-US" sz="2000" b="0">
                <a:solidFill>
                  <a:srgbClr val="0000FF"/>
                </a:solidFill>
                <a:latin typeface="Arial" charset="0"/>
              </a:rPr>
              <a:t>{?b}?a!y </a:t>
            </a:r>
            <a:r>
              <a:rPr lang="en-US" sz="2000" b="0">
                <a:latin typeface="Arial" charset="0"/>
                <a:sym typeface="Symbol" pitchFamily="18" charset="2"/>
              </a:rPr>
              <a:t> Traces(</a:t>
            </a:r>
            <a:r>
              <a:rPr lang="en-US" sz="2000">
                <a:latin typeface="Arial" charset="0"/>
                <a:sym typeface="Symbol" pitchFamily="18" charset="2"/>
              </a:rPr>
              <a:t>S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1800">
                <a:latin typeface="Arial" charset="0"/>
              </a:rPr>
              <a:t>T</a:t>
            </a:r>
            <a:r>
              <a:rPr lang="en-US" sz="2000" b="0">
                <a:latin typeface="Arial" charset="0"/>
                <a:sym typeface="Symbol" pitchFamily="18" charset="2"/>
              </a:rPr>
              <a:t>)</a:t>
            </a:r>
            <a:endParaRPr lang="ru-RU" sz="2000" b="0">
              <a:latin typeface="Arial" charset="0"/>
              <a:sym typeface="Symbol" pitchFamily="18" charset="2"/>
            </a:endParaRPr>
          </a:p>
        </p:txBody>
      </p:sp>
      <p:sp>
        <p:nvSpPr>
          <p:cNvPr id="2762907" name="Text Box 155"/>
          <p:cNvSpPr txBox="1">
            <a:spLocks noChangeArrowheads="1"/>
          </p:cNvSpPr>
          <p:nvPr/>
        </p:nvSpPr>
        <p:spPr bwMode="auto">
          <a:xfrm>
            <a:off x="3121025" y="5397500"/>
            <a:ext cx="5411788" cy="406400"/>
          </a:xfrm>
          <a:prstGeom prst="rect">
            <a:avLst/>
          </a:prstGeom>
          <a:solidFill>
            <a:srgbClr val="FFF7F7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0">
                <a:latin typeface="Arial" charset="0"/>
              </a:rPr>
              <a:t>The state </a:t>
            </a:r>
            <a:r>
              <a:rPr lang="en-US" sz="2000">
                <a:solidFill>
                  <a:srgbClr val="FF0000"/>
                </a:solidFill>
                <a:latin typeface="Arial" charset="0"/>
              </a:rPr>
              <a:t>12!y</a:t>
            </a:r>
            <a:r>
              <a:rPr lang="en-US" sz="2000" b="0">
                <a:latin typeface="Arial" charset="0"/>
              </a:rPr>
              <a:t> is </a:t>
            </a:r>
            <a:r>
              <a:rPr lang="en-US" sz="1800" b="0">
                <a:latin typeface="Arial" charset="0"/>
              </a:rPr>
              <a:t>required</a:t>
            </a:r>
            <a:r>
              <a:rPr lang="en-US" sz="2000" b="0">
                <a:latin typeface="Arial" charset="0"/>
              </a:rPr>
              <a:t> for the trace </a:t>
            </a:r>
            <a:r>
              <a:rPr lang="en-US" sz="2000" b="0">
                <a:solidFill>
                  <a:srgbClr val="0000FF"/>
                </a:solidFill>
                <a:latin typeface="Arial" charset="0"/>
              </a:rPr>
              <a:t>{?b}?a!y</a:t>
            </a:r>
            <a:endParaRPr lang="ru-RU" sz="2000" b="0">
              <a:solidFill>
                <a:srgbClr val="0000FF"/>
              </a:solidFill>
              <a:latin typeface="Arial" charset="0"/>
            </a:endParaRPr>
          </a:p>
        </p:txBody>
      </p:sp>
      <p:cxnSp>
        <p:nvCxnSpPr>
          <p:cNvPr id="2762908" name="AutoShape 156"/>
          <p:cNvCxnSpPr>
            <a:cxnSpLocks noChangeShapeType="1"/>
            <a:stCxn id="2762798" idx="0"/>
            <a:endCxn id="2762798" idx="7"/>
          </p:cNvCxnSpPr>
          <p:nvPr/>
        </p:nvCxnSpPr>
        <p:spPr bwMode="auto">
          <a:xfrm rot="5400000" flipV="1">
            <a:off x="7958931" y="1975644"/>
            <a:ext cx="52388" cy="196850"/>
          </a:xfrm>
          <a:prstGeom prst="curvedConnector3">
            <a:avLst>
              <a:gd name="adj1" fmla="val -418181"/>
            </a:avLst>
          </a:prstGeom>
          <a:noFill/>
          <a:ln w="19050">
            <a:solidFill>
              <a:srgbClr val="FF0000"/>
            </a:solidFill>
            <a:round/>
            <a:headEnd/>
            <a:tailEnd type="triangle" w="med" len="lg"/>
          </a:ln>
          <a:effectLst/>
        </p:spPr>
      </p:cxnSp>
      <p:sp>
        <p:nvSpPr>
          <p:cNvPr id="2762909" name="Text Box 157"/>
          <p:cNvSpPr txBox="1">
            <a:spLocks noChangeArrowheads="1"/>
          </p:cNvSpPr>
          <p:nvPr/>
        </p:nvSpPr>
        <p:spPr bwMode="auto">
          <a:xfrm>
            <a:off x="7812088" y="1520825"/>
            <a:ext cx="406400" cy="274638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solidFill>
                  <a:srgbClr val="0000FF"/>
                </a:solidFill>
                <a:latin typeface="Arial" charset="0"/>
              </a:rPr>
              <a:t>{?b}</a:t>
            </a:r>
            <a:endParaRPr lang="ru-RU" sz="18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762910" name="AutoShape 158"/>
          <p:cNvSpPr>
            <a:spLocks noChangeArrowheads="1"/>
          </p:cNvSpPr>
          <p:nvPr/>
        </p:nvSpPr>
        <p:spPr bwMode="auto">
          <a:xfrm rot="10800000">
            <a:off x="6156325" y="4184650"/>
            <a:ext cx="360363" cy="250825"/>
          </a:xfrm>
          <a:prstGeom prst="leftArrow">
            <a:avLst>
              <a:gd name="adj1" fmla="val 50000"/>
              <a:gd name="adj2" fmla="val 3591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2911" name="AutoShape 159"/>
          <p:cNvSpPr>
            <a:spLocks noChangeArrowheads="1"/>
          </p:cNvSpPr>
          <p:nvPr/>
        </p:nvSpPr>
        <p:spPr bwMode="auto">
          <a:xfrm rot="10800000">
            <a:off x="6156325" y="4545013"/>
            <a:ext cx="360363" cy="250825"/>
          </a:xfrm>
          <a:prstGeom prst="leftArrow">
            <a:avLst>
              <a:gd name="adj1" fmla="val 50000"/>
              <a:gd name="adj2" fmla="val 3591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2912" name="AutoShape 160"/>
          <p:cNvSpPr>
            <a:spLocks noChangeArrowheads="1"/>
          </p:cNvSpPr>
          <p:nvPr/>
        </p:nvSpPr>
        <p:spPr bwMode="auto">
          <a:xfrm rot="10800000">
            <a:off x="6156325" y="4941888"/>
            <a:ext cx="360363" cy="250825"/>
          </a:xfrm>
          <a:prstGeom prst="leftArrow">
            <a:avLst>
              <a:gd name="adj1" fmla="val 50000"/>
              <a:gd name="adj2" fmla="val 3591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2913" name="Text Box 161"/>
          <p:cNvSpPr txBox="1">
            <a:spLocks noChangeArrowheads="1"/>
          </p:cNvSpPr>
          <p:nvPr/>
        </p:nvSpPr>
        <p:spPr bwMode="auto">
          <a:xfrm>
            <a:off x="1368425" y="4616450"/>
            <a:ext cx="177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!y</a:t>
            </a:r>
            <a:endParaRPr lang="ru-RU" sz="1800" b="0">
              <a:latin typeface="Arial" charset="0"/>
            </a:endParaRPr>
          </a:p>
        </p:txBody>
      </p:sp>
      <p:sp>
        <p:nvSpPr>
          <p:cNvPr id="2762914" name="Text Box 162"/>
          <p:cNvSpPr txBox="1">
            <a:spLocks noChangeArrowheads="1"/>
          </p:cNvSpPr>
          <p:nvPr/>
        </p:nvSpPr>
        <p:spPr bwMode="auto">
          <a:xfrm>
            <a:off x="1068388" y="5349875"/>
            <a:ext cx="177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!x</a:t>
            </a:r>
            <a:endParaRPr lang="ru-RU" sz="1800" b="0">
              <a:latin typeface="Arial" charset="0"/>
            </a:endParaRPr>
          </a:p>
        </p:txBody>
      </p:sp>
      <p:sp>
        <p:nvSpPr>
          <p:cNvPr id="2762915" name="Text Box 163"/>
          <p:cNvSpPr txBox="1">
            <a:spLocks noChangeArrowheads="1"/>
          </p:cNvSpPr>
          <p:nvPr/>
        </p:nvSpPr>
        <p:spPr bwMode="auto">
          <a:xfrm>
            <a:off x="1370013" y="4616450"/>
            <a:ext cx="177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!x</a:t>
            </a:r>
            <a:endParaRPr lang="ru-RU" sz="1800" b="0">
              <a:latin typeface="Arial" charset="0"/>
            </a:endParaRPr>
          </a:p>
        </p:txBody>
      </p:sp>
      <p:sp>
        <p:nvSpPr>
          <p:cNvPr id="2762916" name="Text Box 164"/>
          <p:cNvSpPr txBox="1">
            <a:spLocks noChangeArrowheads="1"/>
          </p:cNvSpPr>
          <p:nvPr/>
        </p:nvSpPr>
        <p:spPr bwMode="auto">
          <a:xfrm>
            <a:off x="4799013" y="4754563"/>
            <a:ext cx="2413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latin typeface="Arial" charset="0"/>
              </a:rPr>
              <a:t>?y</a:t>
            </a:r>
            <a:endParaRPr lang="ru-RU" sz="1800" b="0">
              <a:latin typeface="Arial" charset="0"/>
            </a:endParaRPr>
          </a:p>
        </p:txBody>
      </p:sp>
      <p:sp>
        <p:nvSpPr>
          <p:cNvPr id="2762917" name="Text Box 165"/>
          <p:cNvSpPr txBox="1">
            <a:spLocks noChangeArrowheads="1"/>
          </p:cNvSpPr>
          <p:nvPr/>
        </p:nvSpPr>
        <p:spPr bwMode="auto">
          <a:xfrm>
            <a:off x="4340225" y="3897313"/>
            <a:ext cx="4937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/>
          <a:lstStyle/>
          <a:p>
            <a:pPr algn="r">
              <a:spcBef>
                <a:spcPct val="0"/>
              </a:spcBef>
            </a:pPr>
            <a:r>
              <a:rPr lang="en-US" sz="2000" b="0">
                <a:latin typeface="Arial" charset="0"/>
              </a:rPr>
              <a:t>{?y}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2918" name="Text Box 166"/>
          <p:cNvSpPr txBox="1">
            <a:spLocks noChangeArrowheads="1"/>
          </p:cNvSpPr>
          <p:nvPr/>
        </p:nvSpPr>
        <p:spPr bwMode="auto">
          <a:xfrm>
            <a:off x="2492375" y="2889250"/>
            <a:ext cx="10001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919" name="Text Box 167"/>
          <p:cNvSpPr txBox="1">
            <a:spLocks noChangeArrowheads="1"/>
          </p:cNvSpPr>
          <p:nvPr/>
        </p:nvSpPr>
        <p:spPr bwMode="auto">
          <a:xfrm>
            <a:off x="1511300" y="3681413"/>
            <a:ext cx="1000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920" name="Text Box 168"/>
          <p:cNvSpPr txBox="1">
            <a:spLocks noChangeArrowheads="1"/>
          </p:cNvSpPr>
          <p:nvPr/>
        </p:nvSpPr>
        <p:spPr bwMode="auto">
          <a:xfrm>
            <a:off x="6264275" y="3681413"/>
            <a:ext cx="1000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921" name="Text Box 169"/>
          <p:cNvSpPr txBox="1">
            <a:spLocks noChangeArrowheads="1"/>
          </p:cNvSpPr>
          <p:nvPr/>
        </p:nvSpPr>
        <p:spPr bwMode="auto">
          <a:xfrm>
            <a:off x="7416800" y="2384425"/>
            <a:ext cx="10001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922" name="Text Box 170"/>
          <p:cNvSpPr txBox="1">
            <a:spLocks noChangeArrowheads="1"/>
          </p:cNvSpPr>
          <p:nvPr/>
        </p:nvSpPr>
        <p:spPr bwMode="auto">
          <a:xfrm>
            <a:off x="7172325" y="2852738"/>
            <a:ext cx="1000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2923" name="Text Box 171"/>
          <p:cNvSpPr txBox="1">
            <a:spLocks noChangeArrowheads="1"/>
          </p:cNvSpPr>
          <p:nvPr/>
        </p:nvSpPr>
        <p:spPr bwMode="auto">
          <a:xfrm>
            <a:off x="604838" y="5805488"/>
            <a:ext cx="7927975" cy="406400"/>
          </a:xfrm>
          <a:prstGeom prst="rect">
            <a:avLst/>
          </a:prstGeom>
          <a:solidFill>
            <a:srgbClr val="FFF7F7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0">
                <a:solidFill>
                  <a:srgbClr val="0000FF"/>
                </a:solidFill>
                <a:latin typeface="Arial" charset="0"/>
              </a:rPr>
              <a:t>{?b}?a!x </a:t>
            </a:r>
            <a:r>
              <a:rPr lang="en-US" sz="2000" b="0">
                <a:latin typeface="Arial" charset="0"/>
                <a:sym typeface="Symbol" pitchFamily="18" charset="2"/>
              </a:rPr>
              <a:t> TestTraces(</a:t>
            </a:r>
            <a:r>
              <a:rPr lang="en-US" sz="2000">
                <a:latin typeface="Arial" charset="0"/>
                <a:sym typeface="Symbol" pitchFamily="18" charset="2"/>
              </a:rPr>
              <a:t>S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1800">
                <a:latin typeface="Arial" charset="0"/>
              </a:rPr>
              <a:t>T</a:t>
            </a:r>
            <a:r>
              <a:rPr lang="en-US" sz="2000" b="0">
                <a:latin typeface="Arial" charset="0"/>
                <a:sym typeface="Symbol" pitchFamily="18" charset="2"/>
              </a:rPr>
              <a:t>)Traces(</a:t>
            </a:r>
            <a:r>
              <a:rPr lang="en-US" sz="2000">
                <a:latin typeface="Arial" charset="0"/>
                <a:sym typeface="Symbol" pitchFamily="18" charset="2"/>
              </a:rPr>
              <a:t>I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1800">
                <a:latin typeface="Arial" charset="0"/>
              </a:rPr>
              <a:t>T</a:t>
            </a:r>
            <a:r>
              <a:rPr lang="en-US" sz="2000" b="0">
                <a:latin typeface="Arial" charset="0"/>
                <a:sym typeface="Symbol" pitchFamily="18" charset="2"/>
              </a:rPr>
              <a:t>) &amp; </a:t>
            </a:r>
            <a:r>
              <a:rPr lang="en-US" sz="2000" b="0">
                <a:solidFill>
                  <a:srgbClr val="0000FF"/>
                </a:solidFill>
                <a:latin typeface="Arial" charset="0"/>
              </a:rPr>
              <a:t>{?b}?a!x </a:t>
            </a:r>
            <a:r>
              <a:rPr lang="en-US" sz="2000" b="0">
                <a:latin typeface="Arial" charset="0"/>
                <a:sym typeface="Symbol" pitchFamily="18" charset="2"/>
              </a:rPr>
              <a:t> Traces(</a:t>
            </a:r>
            <a:r>
              <a:rPr lang="en-US" sz="2000">
                <a:latin typeface="Arial" charset="0"/>
                <a:sym typeface="Symbol" pitchFamily="18" charset="2"/>
              </a:rPr>
              <a:t>S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1800">
                <a:latin typeface="Arial" charset="0"/>
              </a:rPr>
              <a:t>T</a:t>
            </a:r>
            <a:r>
              <a:rPr lang="en-US" sz="2000" b="0">
                <a:latin typeface="Arial" charset="0"/>
                <a:sym typeface="Symbol" pitchFamily="18" charset="2"/>
              </a:rPr>
              <a:t>)</a:t>
            </a:r>
            <a:endParaRPr lang="ru-RU" sz="2000" b="0">
              <a:latin typeface="Arial" charset="0"/>
              <a:sym typeface="Symbol" pitchFamily="18" charset="2"/>
            </a:endParaRPr>
          </a:p>
        </p:txBody>
      </p:sp>
      <p:sp>
        <p:nvSpPr>
          <p:cNvPr id="2762924" name="Text Box 172"/>
          <p:cNvSpPr txBox="1">
            <a:spLocks noChangeArrowheads="1"/>
          </p:cNvSpPr>
          <p:nvPr/>
        </p:nvSpPr>
        <p:spPr bwMode="auto">
          <a:xfrm>
            <a:off x="3119438" y="5397500"/>
            <a:ext cx="5411787" cy="406400"/>
          </a:xfrm>
          <a:prstGeom prst="rect">
            <a:avLst/>
          </a:prstGeom>
          <a:solidFill>
            <a:srgbClr val="FFF7F7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0">
                <a:latin typeface="Arial" charset="0"/>
              </a:rPr>
              <a:t>The state </a:t>
            </a:r>
            <a:r>
              <a:rPr lang="en-US" sz="2000">
                <a:solidFill>
                  <a:srgbClr val="FF0000"/>
                </a:solidFill>
                <a:latin typeface="Arial" charset="0"/>
              </a:rPr>
              <a:t>12!x</a:t>
            </a:r>
            <a:r>
              <a:rPr lang="en-US" sz="2000" b="0">
                <a:latin typeface="Arial" charset="0"/>
              </a:rPr>
              <a:t> is </a:t>
            </a:r>
            <a:r>
              <a:rPr lang="en-US" sz="1800" b="0">
                <a:latin typeface="Arial" charset="0"/>
              </a:rPr>
              <a:t>required</a:t>
            </a:r>
            <a:r>
              <a:rPr lang="en-US" sz="2000" b="0">
                <a:latin typeface="Arial" charset="0"/>
              </a:rPr>
              <a:t> for the trace </a:t>
            </a:r>
            <a:r>
              <a:rPr lang="en-US" sz="2000" b="0">
                <a:solidFill>
                  <a:srgbClr val="0000FF"/>
                </a:solidFill>
                <a:latin typeface="Arial" charset="0"/>
              </a:rPr>
              <a:t>{?b}?a!x</a:t>
            </a:r>
            <a:endParaRPr lang="ru-RU" sz="2000" b="0">
              <a:solidFill>
                <a:srgbClr val="0000FF"/>
              </a:solidFill>
              <a:latin typeface="Arial" charset="0"/>
            </a:endParaRPr>
          </a:p>
        </p:txBody>
      </p:sp>
      <p:cxnSp>
        <p:nvCxnSpPr>
          <p:cNvPr id="2762925" name="AutoShape 173"/>
          <p:cNvCxnSpPr>
            <a:cxnSpLocks noChangeShapeType="1"/>
            <a:stCxn id="2762797" idx="0"/>
            <a:endCxn id="2762797" idx="1"/>
          </p:cNvCxnSpPr>
          <p:nvPr/>
        </p:nvCxnSpPr>
        <p:spPr bwMode="auto">
          <a:xfrm rot="16200000" flipH="1" flipV="1">
            <a:off x="5602288" y="1974850"/>
            <a:ext cx="52388" cy="198437"/>
          </a:xfrm>
          <a:prstGeom prst="curvedConnector3">
            <a:avLst>
              <a:gd name="adj1" fmla="val -418181"/>
            </a:avLst>
          </a:prstGeom>
          <a:noFill/>
          <a:ln w="19050">
            <a:solidFill>
              <a:srgbClr val="FF0000"/>
            </a:solidFill>
            <a:round/>
            <a:headEnd/>
            <a:tailEnd type="triangle" w="med" len="lg"/>
          </a:ln>
          <a:effectLst/>
        </p:spPr>
      </p:cxnSp>
      <p:sp>
        <p:nvSpPr>
          <p:cNvPr id="2762926" name="Text Box 174"/>
          <p:cNvSpPr txBox="1">
            <a:spLocks noChangeArrowheads="1"/>
          </p:cNvSpPr>
          <p:nvPr/>
        </p:nvSpPr>
        <p:spPr bwMode="auto">
          <a:xfrm>
            <a:off x="5426075" y="1520825"/>
            <a:ext cx="406400" cy="274638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solidFill>
                  <a:srgbClr val="0000FF"/>
                </a:solidFill>
                <a:latin typeface="Arial" charset="0"/>
              </a:rPr>
              <a:t>{?b}</a:t>
            </a:r>
            <a:endParaRPr lang="ru-RU" sz="18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762927" name="Text Box 175"/>
          <p:cNvSpPr txBox="1">
            <a:spLocks noChangeArrowheads="1"/>
          </p:cNvSpPr>
          <p:nvPr/>
        </p:nvSpPr>
        <p:spPr bwMode="auto">
          <a:xfrm>
            <a:off x="936625" y="4724400"/>
            <a:ext cx="7451725" cy="8540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0">
                <a:latin typeface="Arial" charset="0"/>
              </a:rPr>
              <a:t>Power-state (state of power-LTS) is the state set after safe trace.</a:t>
            </a:r>
          </a:p>
          <a:p>
            <a:pPr algn="l"/>
            <a:r>
              <a:rPr lang="en-US" sz="2000" b="0">
                <a:latin typeface="Arial" charset="0"/>
              </a:rPr>
              <a:t>Singularization is provided after “powerization”.</a:t>
            </a:r>
            <a:endParaRPr lang="ru-RU" sz="2000" b="0">
              <a:latin typeface="Arial" charset="0"/>
            </a:endParaRPr>
          </a:p>
        </p:txBody>
      </p:sp>
      <p:grpSp>
        <p:nvGrpSpPr>
          <p:cNvPr id="2762928" name="Group 17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62929" name="Text Box 177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62930" name="Group 17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62931" name="Group 17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62932" name="Rectangle 18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2933" name="Rectangle 18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2934" name="Rectangle 18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2935" name="Rectangle 18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2936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62937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62938" name="Text Box 186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62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62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62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6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62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6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76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62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6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76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6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62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62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762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762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762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62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762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762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762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62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62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6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62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62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62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62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762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762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2762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2762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62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62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762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276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276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2762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276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2762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76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276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276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276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2762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276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276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276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276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27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27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276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276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276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276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2762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276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276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276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276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500"/>
                            </p:stCondLst>
                            <p:childTnLst>
                              <p:par>
                                <p:cTn id="1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500"/>
                                        <p:tgtEl>
                                          <p:spTgt spid="2762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762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62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76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762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762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76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00"/>
                            </p:stCondLst>
                            <p:childTnLst>
                              <p:par>
                                <p:cTn id="207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11511 1.48148E-6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27627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0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12118 1.48148E-6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2762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500"/>
                            </p:stCondLst>
                            <p:childTnLst>
                              <p:par>
                                <p:cTn id="2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4" dur="500"/>
                                        <p:tgtEl>
                                          <p:spTgt spid="276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7" dur="500"/>
                                        <p:tgtEl>
                                          <p:spTgt spid="276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276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276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25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6" dur="500"/>
                                        <p:tgtEl>
                                          <p:spTgt spid="2762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9" dur="500"/>
                                        <p:tgtEl>
                                          <p:spTgt spid="2762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500"/>
                                        <p:tgtEl>
                                          <p:spTgt spid="276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6" dur="500"/>
                                        <p:tgtEl>
                                          <p:spTgt spid="276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500"/>
                            </p:stCondLst>
                            <p:childTnLst>
                              <p:par>
                                <p:cTn id="2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500"/>
                                        <p:tgtEl>
                                          <p:spTgt spid="276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500"/>
                                        <p:tgtEl>
                                          <p:spTgt spid="276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6" dur="500"/>
                                        <p:tgtEl>
                                          <p:spTgt spid="276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9" dur="500"/>
                                        <p:tgtEl>
                                          <p:spTgt spid="276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000"/>
                            </p:stCondLst>
                            <p:childTnLst>
                              <p:par>
                                <p:cTn id="2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2762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276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500"/>
                                        <p:tgtEl>
                                          <p:spTgt spid="2762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2" dur="500"/>
                                        <p:tgtEl>
                                          <p:spTgt spid="276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5" dur="500"/>
                                        <p:tgtEl>
                                          <p:spTgt spid="276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8" dur="500"/>
                                        <p:tgtEl>
                                          <p:spTgt spid="2762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6500"/>
                            </p:stCondLst>
                            <p:childTnLst>
                              <p:par>
                                <p:cTn id="2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2" dur="500"/>
                                        <p:tgtEl>
                                          <p:spTgt spid="276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500"/>
                                        <p:tgtEl>
                                          <p:spTgt spid="2762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276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276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000"/>
                            </p:stCondLst>
                            <p:childTnLst>
                              <p:par>
                                <p:cTn id="2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5" dur="500"/>
                                        <p:tgtEl>
                                          <p:spTgt spid="276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8" dur="500"/>
                                        <p:tgtEl>
                                          <p:spTgt spid="2762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1" dur="500"/>
                                        <p:tgtEl>
                                          <p:spTgt spid="276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4" dur="500"/>
                                        <p:tgtEl>
                                          <p:spTgt spid="2762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2762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2762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76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2762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2762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2762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09" dur="500"/>
                                        <p:tgtEl>
                                          <p:spTgt spid="2762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500"/>
                                        <p:tgtEl>
                                          <p:spTgt spid="276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2762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2762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762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762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2762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276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276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276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276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7" dur="500"/>
                                        <p:tgtEl>
                                          <p:spTgt spid="2762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500"/>
                                        <p:tgtEl>
                                          <p:spTgt spid="2762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3" dur="500"/>
                                        <p:tgtEl>
                                          <p:spTgt spid="2762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6" dur="500"/>
                                        <p:tgtEl>
                                          <p:spTgt spid="2762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500"/>
                                        <p:tgtEl>
                                          <p:spTgt spid="276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3" dur="500"/>
                                        <p:tgtEl>
                                          <p:spTgt spid="276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500"/>
                            </p:stCondLst>
                            <p:childTnLst>
                              <p:par>
                                <p:cTn id="355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6" dur="1000" fill="hold"/>
                                        <p:tgtEl>
                                          <p:spTgt spid="27628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8" dur="1000" fill="hold"/>
                                        <p:tgtEl>
                                          <p:spTgt spid="27628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9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0" dur="1000" fill="hold"/>
                                        <p:tgtEl>
                                          <p:spTgt spid="27628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1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2" dur="1000" fill="hold"/>
                                        <p:tgtEl>
                                          <p:spTgt spid="27628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4" dur="1000" fill="hold"/>
                                        <p:tgtEl>
                                          <p:spTgt spid="2762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6" dur="1000" fill="hold"/>
                                        <p:tgtEl>
                                          <p:spTgt spid="27628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8" dur="1000" fill="hold"/>
                                        <p:tgtEl>
                                          <p:spTgt spid="27628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0" dur="1000" fill="hold"/>
                                        <p:tgtEl>
                                          <p:spTgt spid="2762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2" dur="1000" fill="hold"/>
                                        <p:tgtEl>
                                          <p:spTgt spid="2762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4" dur="1000" fill="hold"/>
                                        <p:tgtEl>
                                          <p:spTgt spid="27627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500"/>
                            </p:stCondLst>
                            <p:childTnLst>
                              <p:par>
                                <p:cTn id="376" presetID="9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7" dur="500"/>
                                        <p:tgtEl>
                                          <p:spTgt spid="2762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0" dur="500"/>
                                        <p:tgtEl>
                                          <p:spTgt spid="2762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3" dur="500"/>
                                        <p:tgtEl>
                                          <p:spTgt spid="2762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6" dur="500"/>
                                        <p:tgtEl>
                                          <p:spTgt spid="2762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9" dur="500"/>
                                        <p:tgtEl>
                                          <p:spTgt spid="2762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3" dur="500"/>
                                        <p:tgtEl>
                                          <p:spTgt spid="276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6" dur="500"/>
                                        <p:tgtEl>
                                          <p:spTgt spid="276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9" dur="500"/>
                                        <p:tgtEl>
                                          <p:spTgt spid="2762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500"/>
                                        <p:tgtEl>
                                          <p:spTgt spid="276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500" fill="hold"/>
                                        <p:tgtEl>
                                          <p:spTgt spid="27627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276279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7" dur="500" fill="hold"/>
                                        <p:tgtEl>
                                          <p:spTgt spid="2762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27628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0" dur="500" fill="hold"/>
                                        <p:tgtEl>
                                          <p:spTgt spid="27627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411" dur="500" fill="hold"/>
                                        <p:tgtEl>
                                          <p:spTgt spid="276278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3" dur="500" fill="hold"/>
                                        <p:tgtEl>
                                          <p:spTgt spid="27628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414" dur="500" fill="hold"/>
                                        <p:tgtEl>
                                          <p:spTgt spid="27628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000"/>
                            </p:stCondLst>
                            <p:childTnLst>
                              <p:par>
                                <p:cTn id="4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8" dur="500"/>
                                        <p:tgtEl>
                                          <p:spTgt spid="2762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500"/>
                            </p:stCondLst>
                            <p:childTnLst>
                              <p:par>
                                <p:cTn id="4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1" dur="1000" fill="hold"/>
                                        <p:tgtEl>
                                          <p:spTgt spid="27628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3B3"/>
                                      </p:to>
                                    </p:animClr>
                                    <p:set>
                                      <p:cBhvr>
                                        <p:cTn id="422" dur="1000" fill="hold"/>
                                        <p:tgtEl>
                                          <p:spTgt spid="27628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3" dur="1000" fill="hold"/>
                                        <p:tgtEl>
                                          <p:spTgt spid="27628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5" dur="1000" fill="hold"/>
                                        <p:tgtEl>
                                          <p:spTgt spid="27627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3B3"/>
                                      </p:to>
                                    </p:animClr>
                                    <p:set>
                                      <p:cBhvr>
                                        <p:cTn id="426" dur="1000" fill="hold"/>
                                        <p:tgtEl>
                                          <p:spTgt spid="27627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7" dur="1000" fill="hold"/>
                                        <p:tgtEl>
                                          <p:spTgt spid="27627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3500"/>
                            </p:stCondLst>
                            <p:childTnLst>
                              <p:par>
                                <p:cTn id="42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0" dur="500" fill="hold"/>
                                        <p:tgtEl>
                                          <p:spTgt spid="27628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1" dur="500" fill="hold"/>
                                        <p:tgtEl>
                                          <p:spTgt spid="27628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3" dur="500" fill="hold"/>
                                        <p:tgtEl>
                                          <p:spTgt spid="27628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4" dur="500" fill="hold"/>
                                        <p:tgtEl>
                                          <p:spTgt spid="27628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276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276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762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2762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2762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76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2762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2762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762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2762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2762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762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6" dur="500" fill="hold"/>
                                        <p:tgtEl>
                                          <p:spTgt spid="27628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7" dur="500" fill="hold"/>
                                        <p:tgtEl>
                                          <p:spTgt spid="27628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9" dur="500" fill="hold"/>
                                        <p:tgtEl>
                                          <p:spTgt spid="27627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0" dur="500" fill="hold"/>
                                        <p:tgtEl>
                                          <p:spTgt spid="276278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2" dur="500" fill="hold"/>
                                        <p:tgtEl>
                                          <p:spTgt spid="27628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4" dur="500" fill="hold"/>
                                        <p:tgtEl>
                                          <p:spTgt spid="27628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6" dur="500" fill="hold"/>
                                        <p:tgtEl>
                                          <p:spTgt spid="27628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7" dur="500" fill="hold"/>
                                        <p:tgtEl>
                                          <p:spTgt spid="27628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9" dur="500" fill="hold"/>
                                        <p:tgtEl>
                                          <p:spTgt spid="27627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276279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2" dur="500" fill="hold"/>
                                        <p:tgtEl>
                                          <p:spTgt spid="27628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4" dur="500" fill="hold"/>
                                        <p:tgtEl>
                                          <p:spTgt spid="27627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78" dur="500"/>
                                        <p:tgtEl>
                                          <p:spTgt spid="27628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1" dur="500"/>
                                        <p:tgtEl>
                                          <p:spTgt spid="2762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4" dur="500"/>
                                        <p:tgtEl>
                                          <p:spTgt spid="2762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7" dur="500"/>
                                        <p:tgtEl>
                                          <p:spTgt spid="2762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0" dur="500"/>
                                        <p:tgtEl>
                                          <p:spTgt spid="2762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3" dur="500" fill="hold"/>
                                        <p:tgtEl>
                                          <p:spTgt spid="27628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5" dur="500" fill="hold"/>
                                        <p:tgtEl>
                                          <p:spTgt spid="27628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7" dur="500" fill="hold"/>
                                        <p:tgtEl>
                                          <p:spTgt spid="27628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9" dur="500" fill="hold"/>
                                        <p:tgtEl>
                                          <p:spTgt spid="27627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1" dur="500"/>
                                        <p:tgtEl>
                                          <p:spTgt spid="2762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4" dur="500"/>
                                        <p:tgtEl>
                                          <p:spTgt spid="2762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7" dur="500"/>
                                        <p:tgtEl>
                                          <p:spTgt spid="2762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0" dur="500"/>
                                        <p:tgtEl>
                                          <p:spTgt spid="2762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500"/>
                                        <p:tgtEl>
                                          <p:spTgt spid="2762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7" dur="500"/>
                                        <p:tgtEl>
                                          <p:spTgt spid="2762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0" dur="500"/>
                                        <p:tgtEl>
                                          <p:spTgt spid="2762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3" dur="500"/>
                                        <p:tgtEl>
                                          <p:spTgt spid="276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5" dur="500" fill="hold"/>
                                        <p:tgtEl>
                                          <p:spTgt spid="27628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6" dur="500" fill="hold"/>
                                        <p:tgtEl>
                                          <p:spTgt spid="27628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27628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9" dur="500" fill="hold"/>
                                        <p:tgtEl>
                                          <p:spTgt spid="27627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0" dur="500" fill="hold"/>
                                        <p:tgtEl>
                                          <p:spTgt spid="27627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1" dur="500" fill="hold"/>
                                        <p:tgtEl>
                                          <p:spTgt spid="27627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27628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27628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6" dur="500" fill="hold"/>
                                        <p:tgtEl>
                                          <p:spTgt spid="27628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37" dur="500" fill="hold"/>
                                        <p:tgtEl>
                                          <p:spTgt spid="27628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9" dur="500" fill="hold"/>
                                        <p:tgtEl>
                                          <p:spTgt spid="27628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40" dur="500" fill="hold"/>
                                        <p:tgtEl>
                                          <p:spTgt spid="27628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2" dur="500" fill="hold"/>
                                        <p:tgtEl>
                                          <p:spTgt spid="27627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43" dur="500" fill="hold"/>
                                        <p:tgtEl>
                                          <p:spTgt spid="276278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5" dur="500" fill="hold"/>
                                        <p:tgtEl>
                                          <p:spTgt spid="27628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46" dur="500" fill="hold"/>
                                        <p:tgtEl>
                                          <p:spTgt spid="27628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8" dur="500" fill="hold"/>
                                        <p:tgtEl>
                                          <p:spTgt spid="27627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49" dur="500" fill="hold"/>
                                        <p:tgtEl>
                                          <p:spTgt spid="276279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1" dur="500" fill="hold"/>
                                        <p:tgtEl>
                                          <p:spTgt spid="27628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2" presetID="9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500"/>
                                        <p:tgtEl>
                                          <p:spTgt spid="2762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6" dur="500"/>
                                        <p:tgtEl>
                                          <p:spTgt spid="2762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0" dur="500"/>
                                        <p:tgtEl>
                                          <p:spTgt spid="27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2" dur="500" fill="hold"/>
                                        <p:tgtEl>
                                          <p:spTgt spid="27628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3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4" dur="500" fill="hold"/>
                                        <p:tgtEl>
                                          <p:spTgt spid="2762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5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6" dur="500" fill="hold"/>
                                        <p:tgtEl>
                                          <p:spTgt spid="2762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7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8" dur="500" fill="hold"/>
                                        <p:tgtEl>
                                          <p:spTgt spid="27627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0" dur="500" fill="hold"/>
                                        <p:tgtEl>
                                          <p:spTgt spid="27627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71" dur="500" fill="hold"/>
                                        <p:tgtEl>
                                          <p:spTgt spid="276279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3" dur="500" fill="hold"/>
                                        <p:tgtEl>
                                          <p:spTgt spid="2762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74" dur="500" fill="hold"/>
                                        <p:tgtEl>
                                          <p:spTgt spid="27628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6" dur="500" fill="hold"/>
                                        <p:tgtEl>
                                          <p:spTgt spid="27627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77" dur="500" fill="hold"/>
                                        <p:tgtEl>
                                          <p:spTgt spid="276278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9" dur="500" fill="hold"/>
                                        <p:tgtEl>
                                          <p:spTgt spid="27628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80" dur="500" fill="hold"/>
                                        <p:tgtEl>
                                          <p:spTgt spid="27628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2" dur="500"/>
                                        <p:tgtEl>
                                          <p:spTgt spid="2762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5" dur="500"/>
                                        <p:tgtEl>
                                          <p:spTgt spid="2762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9" dur="500"/>
                                        <p:tgtEl>
                                          <p:spTgt spid="2762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2" dur="500"/>
                                        <p:tgtEl>
                                          <p:spTgt spid="2762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4" dur="500" fill="hold"/>
                                        <p:tgtEl>
                                          <p:spTgt spid="27628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5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6" dur="500" fill="hold"/>
                                        <p:tgtEl>
                                          <p:spTgt spid="2762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7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8" dur="500" fill="hold"/>
                                        <p:tgtEl>
                                          <p:spTgt spid="2762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9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0" dur="500" fill="hold"/>
                                        <p:tgtEl>
                                          <p:spTgt spid="27627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500"/>
                            </p:stCondLst>
                            <p:childTnLst>
                              <p:par>
                                <p:cTn id="60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3" dur="1000" fill="hold"/>
                                        <p:tgtEl>
                                          <p:spTgt spid="27628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5" dur="1000" fill="hold"/>
                                        <p:tgtEl>
                                          <p:spTgt spid="2762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500"/>
                            </p:stCondLst>
                            <p:childTnLst>
                              <p:par>
                                <p:cTn id="60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1500"/>
                            </p:stCondLst>
                            <p:childTnLst>
                              <p:par>
                                <p:cTn id="616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7" dur="500"/>
                                        <p:tgtEl>
                                          <p:spTgt spid="2762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1" dur="500"/>
                                        <p:tgtEl>
                                          <p:spTgt spid="2762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2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3" dur="500"/>
                                        <p:tgtEl>
                                          <p:spTgt spid="2762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6" dur="500"/>
                                        <p:tgtEl>
                                          <p:spTgt spid="2762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500"/>
                                        <p:tgtEl>
                                          <p:spTgt spid="276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1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3" dur="500"/>
                                        <p:tgtEl>
                                          <p:spTgt spid="276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00"/>
                            </p:stCondLst>
                            <p:childTnLst>
                              <p:par>
                                <p:cTn id="635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6" dur="1000" fill="hold"/>
                                        <p:tgtEl>
                                          <p:spTgt spid="27628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8" dur="1000" fill="hold"/>
                                        <p:tgtEl>
                                          <p:spTgt spid="27628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0" dur="1000" fill="hold"/>
                                        <p:tgtEl>
                                          <p:spTgt spid="2762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2" dur="1000" fill="hold"/>
                                        <p:tgtEl>
                                          <p:spTgt spid="27628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4" dur="1000" fill="hold"/>
                                        <p:tgtEl>
                                          <p:spTgt spid="27628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3000"/>
                            </p:stCondLst>
                            <p:childTnLst>
                              <p:par>
                                <p:cTn id="646" presetID="3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7" dur="1000" fill="hold"/>
                                        <p:tgtEl>
                                          <p:spTgt spid="27628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8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9" dur="1000" fill="hold"/>
                                        <p:tgtEl>
                                          <p:spTgt spid="27628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0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1" dur="1000" fill="hold"/>
                                        <p:tgtEl>
                                          <p:spTgt spid="27628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3" dur="1000" fill="hold"/>
                                        <p:tgtEl>
                                          <p:spTgt spid="2762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4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5" dur="1000" fill="hold"/>
                                        <p:tgtEl>
                                          <p:spTgt spid="2762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4000"/>
                            </p:stCondLst>
                            <p:childTnLst>
                              <p:par>
                                <p:cTn id="657" presetID="9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8" dur="500"/>
                                        <p:tgtEl>
                                          <p:spTgt spid="2762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1" dur="1000"/>
                                        <p:tgtEl>
                                          <p:spTgt spid="2762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4" dur="1000"/>
                                        <p:tgtEl>
                                          <p:spTgt spid="2762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7" dur="1000"/>
                                        <p:tgtEl>
                                          <p:spTgt spid="2762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0" dur="1000"/>
                                        <p:tgtEl>
                                          <p:spTgt spid="2762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1000"/>
                                        <p:tgtEl>
                                          <p:spTgt spid="276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7" dur="1000"/>
                                        <p:tgtEl>
                                          <p:spTgt spid="276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0" dur="1000"/>
                                        <p:tgtEl>
                                          <p:spTgt spid="2762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3" dur="1000"/>
                                        <p:tgtEl>
                                          <p:spTgt spid="2762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5" dur="1000" fill="hold"/>
                                        <p:tgtEl>
                                          <p:spTgt spid="27628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686" dur="1000" fill="hold"/>
                                        <p:tgtEl>
                                          <p:spTgt spid="27628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8" dur="1000" fill="hold"/>
                                        <p:tgtEl>
                                          <p:spTgt spid="27627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689" dur="1000" fill="hold"/>
                                        <p:tgtEl>
                                          <p:spTgt spid="276279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1" dur="1000" fill="hold"/>
                                        <p:tgtEl>
                                          <p:spTgt spid="2762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692" dur="1000" fill="hold"/>
                                        <p:tgtEl>
                                          <p:spTgt spid="27628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4" dur="1000" fill="hold"/>
                                        <p:tgtEl>
                                          <p:spTgt spid="27627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695" dur="1000" fill="hold"/>
                                        <p:tgtEl>
                                          <p:spTgt spid="276278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5000"/>
                            </p:stCondLst>
                            <p:childTnLst>
                              <p:par>
                                <p:cTn id="69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9" dur="500"/>
                                        <p:tgtEl>
                                          <p:spTgt spid="2762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1" dur="500" fill="hold"/>
                                        <p:tgtEl>
                                          <p:spTgt spid="27628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3B3"/>
                                      </p:to>
                                    </p:animClr>
                                    <p:set>
                                      <p:cBhvr>
                                        <p:cTn id="702" dur="500" fill="hold"/>
                                        <p:tgtEl>
                                          <p:spTgt spid="27628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3" dur="500" fill="hold"/>
                                        <p:tgtEl>
                                          <p:spTgt spid="27628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5" dur="500" fill="hold"/>
                                        <p:tgtEl>
                                          <p:spTgt spid="27627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3B3"/>
                                      </p:to>
                                    </p:animClr>
                                    <p:set>
                                      <p:cBhvr>
                                        <p:cTn id="706" dur="500" fill="hold"/>
                                        <p:tgtEl>
                                          <p:spTgt spid="27627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7" dur="500" fill="hold"/>
                                        <p:tgtEl>
                                          <p:spTgt spid="27627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9" dur="500" fill="hold"/>
                                        <p:tgtEl>
                                          <p:spTgt spid="27628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0" dur="500" fill="hold"/>
                                        <p:tgtEl>
                                          <p:spTgt spid="27628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2" dur="500" fill="hold"/>
                                        <p:tgtEl>
                                          <p:spTgt spid="27628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3" dur="500" fill="hold"/>
                                        <p:tgtEl>
                                          <p:spTgt spid="276280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6" dur="500" fill="hold"/>
                                        <p:tgtEl>
                                          <p:spTgt spid="2762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500" fill="hold"/>
                                        <p:tgtEl>
                                          <p:spTgt spid="2762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8" dur="500"/>
                                        <p:tgtEl>
                                          <p:spTgt spid="2762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500" fill="hold"/>
                                        <p:tgtEl>
                                          <p:spTgt spid="2762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500" fill="hold"/>
                                        <p:tgtEl>
                                          <p:spTgt spid="2762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3" dur="500"/>
                                        <p:tgtEl>
                                          <p:spTgt spid="2762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6" dur="500" fill="hold"/>
                                        <p:tgtEl>
                                          <p:spTgt spid="2762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500" fill="hold"/>
                                        <p:tgtEl>
                                          <p:spTgt spid="2762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8" dur="500"/>
                                        <p:tgtEl>
                                          <p:spTgt spid="2762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9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500" fill="hold"/>
                                        <p:tgtEl>
                                          <p:spTgt spid="2762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500" fill="hold"/>
                                        <p:tgtEl>
                                          <p:spTgt spid="2762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3" dur="500"/>
                                        <p:tgtEl>
                                          <p:spTgt spid="2762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5" dur="500" fill="hold"/>
                                        <p:tgtEl>
                                          <p:spTgt spid="27628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6" dur="500" fill="hold"/>
                                        <p:tgtEl>
                                          <p:spTgt spid="27628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8" dur="500" fill="hold"/>
                                        <p:tgtEl>
                                          <p:spTgt spid="27627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9" dur="500" fill="hold"/>
                                        <p:tgtEl>
                                          <p:spTgt spid="276279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1" dur="500" fill="hold"/>
                                        <p:tgtEl>
                                          <p:spTgt spid="27628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3" dur="500" fill="hold"/>
                                        <p:tgtEl>
                                          <p:spTgt spid="27628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5" dur="500" fill="hold"/>
                                        <p:tgtEl>
                                          <p:spTgt spid="27627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6" dur="500" fill="hold"/>
                                        <p:tgtEl>
                                          <p:spTgt spid="276279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8" dur="500" fill="hold"/>
                                        <p:tgtEl>
                                          <p:spTgt spid="27628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9" dur="500" fill="hold"/>
                                        <p:tgtEl>
                                          <p:spTgt spid="27628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1" dur="500" fill="hold"/>
                                        <p:tgtEl>
                                          <p:spTgt spid="27628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3" dur="500" fill="hold"/>
                                        <p:tgtEl>
                                          <p:spTgt spid="27627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4" fill="hold">
                      <p:stCondLst>
                        <p:cond delay="indefinite"/>
                      </p:stCondLst>
                      <p:childTnLst>
                        <p:par>
                          <p:cTn id="755" fill="hold">
                            <p:stCondLst>
                              <p:cond delay="0"/>
                            </p:stCondLst>
                            <p:childTnLst>
                              <p:par>
                                <p:cTn id="75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7" dur="500"/>
                                        <p:tgtEl>
                                          <p:spTgt spid="2762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0" dur="500"/>
                                        <p:tgtEl>
                                          <p:spTgt spid="2762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3" dur="500"/>
                                        <p:tgtEl>
                                          <p:spTgt spid="2762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6" dur="500"/>
                                        <p:tgtEl>
                                          <p:spTgt spid="2762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500"/>
                                        <p:tgtEl>
                                          <p:spTgt spid="276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1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3" dur="500"/>
                                        <p:tgtEl>
                                          <p:spTgt spid="276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4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6" dur="500"/>
                                        <p:tgtEl>
                                          <p:spTgt spid="2762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7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9" dur="500"/>
                                        <p:tgtEl>
                                          <p:spTgt spid="2762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1" dur="500" fill="hold"/>
                                        <p:tgtEl>
                                          <p:spTgt spid="27628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2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3" dur="500" fill="hold"/>
                                        <p:tgtEl>
                                          <p:spTgt spid="27628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4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5" dur="500" fill="hold"/>
                                        <p:tgtEl>
                                          <p:spTgt spid="2762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7" dur="500" fill="hold"/>
                                        <p:tgtEl>
                                          <p:spTgt spid="2762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9" dur="500"/>
                                        <p:tgtEl>
                                          <p:spTgt spid="2762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2" dur="500"/>
                                        <p:tgtEl>
                                          <p:spTgt spid="2762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5" dur="500"/>
                                        <p:tgtEl>
                                          <p:spTgt spid="2762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8" dur="500"/>
                                        <p:tgtEl>
                                          <p:spTgt spid="2762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1" dur="500" fill="hold"/>
                                        <p:tgtEl>
                                          <p:spTgt spid="27628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02" dur="500" fill="hold"/>
                                        <p:tgtEl>
                                          <p:spTgt spid="276280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4" dur="500" fill="hold"/>
                                        <p:tgtEl>
                                          <p:spTgt spid="27627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05" dur="500" fill="hold"/>
                                        <p:tgtEl>
                                          <p:spTgt spid="276279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7" dur="500" fill="hold"/>
                                        <p:tgtEl>
                                          <p:spTgt spid="27627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08" dur="500" fill="hold"/>
                                        <p:tgtEl>
                                          <p:spTgt spid="276279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0" dur="500" fill="hold"/>
                                        <p:tgtEl>
                                          <p:spTgt spid="27628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11" dur="500" fill="hold"/>
                                        <p:tgtEl>
                                          <p:spTgt spid="27628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3" dur="500" fill="hold"/>
                                        <p:tgtEl>
                                          <p:spTgt spid="27628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14" dur="500" fill="hold"/>
                                        <p:tgtEl>
                                          <p:spTgt spid="27628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6" dur="500" fill="hold"/>
                                        <p:tgtEl>
                                          <p:spTgt spid="27628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17" dur="500" fill="hold"/>
                                        <p:tgtEl>
                                          <p:spTgt spid="27628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9" dur="500" fill="hold"/>
                                        <p:tgtEl>
                                          <p:spTgt spid="27628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1" dur="500" fill="hold"/>
                                        <p:tgtEl>
                                          <p:spTgt spid="27628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3" dur="500" fill="hold"/>
                                        <p:tgtEl>
                                          <p:spTgt spid="27628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5" dur="500" fill="hold"/>
                                        <p:tgtEl>
                                          <p:spTgt spid="27627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7" dur="500" fill="hold"/>
                                        <p:tgtEl>
                                          <p:spTgt spid="27627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8" dur="500" fill="hold"/>
                                        <p:tgtEl>
                                          <p:spTgt spid="27627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9" dur="500" fill="hold"/>
                                        <p:tgtEl>
                                          <p:spTgt spid="27627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1" dur="500" fill="hold"/>
                                        <p:tgtEl>
                                          <p:spTgt spid="27628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2" dur="500" fill="hold"/>
                                        <p:tgtEl>
                                          <p:spTgt spid="27628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3" dur="500" fill="hold"/>
                                        <p:tgtEl>
                                          <p:spTgt spid="27628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5" dur="500" fill="hold"/>
                                        <p:tgtEl>
                                          <p:spTgt spid="27628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6" presetID="9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8" dur="500"/>
                                        <p:tgtEl>
                                          <p:spTgt spid="276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9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0" dur="500"/>
                                        <p:tgtEl>
                                          <p:spTgt spid="2762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2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4" dur="500"/>
                                        <p:tgtEl>
                                          <p:spTgt spid="27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5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46" dur="500"/>
                                        <p:tgtEl>
                                          <p:spTgt spid="2762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9" dur="500" fill="hold"/>
                                        <p:tgtEl>
                                          <p:spTgt spid="27628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50" dur="500" fill="hold"/>
                                        <p:tgtEl>
                                          <p:spTgt spid="27628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2" dur="500" fill="hold"/>
                                        <p:tgtEl>
                                          <p:spTgt spid="27627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53" dur="500" fill="hold"/>
                                        <p:tgtEl>
                                          <p:spTgt spid="276279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5" dur="500" fill="hold"/>
                                        <p:tgtEl>
                                          <p:spTgt spid="2762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56" dur="500" fill="hold"/>
                                        <p:tgtEl>
                                          <p:spTgt spid="27628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8" dur="500" fill="hold"/>
                                        <p:tgtEl>
                                          <p:spTgt spid="27627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59" dur="500" fill="hold"/>
                                        <p:tgtEl>
                                          <p:spTgt spid="276278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1" dur="500"/>
                                        <p:tgtEl>
                                          <p:spTgt spid="2762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3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4" dur="500"/>
                                        <p:tgtEl>
                                          <p:spTgt spid="2762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6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8" dur="500"/>
                                        <p:tgtEl>
                                          <p:spTgt spid="2762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9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1" dur="500"/>
                                        <p:tgtEl>
                                          <p:spTgt spid="2762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3" dur="500" fill="hold"/>
                                        <p:tgtEl>
                                          <p:spTgt spid="27628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5" dur="500" fill="hold"/>
                                        <p:tgtEl>
                                          <p:spTgt spid="27628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7" dur="500" fill="hold"/>
                                        <p:tgtEl>
                                          <p:spTgt spid="2762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9" dur="500" fill="hold"/>
                                        <p:tgtEl>
                                          <p:spTgt spid="2762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500"/>
                            </p:stCondLst>
                            <p:childTnLst>
                              <p:par>
                                <p:cTn id="8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3" dur="500"/>
                                        <p:tgtEl>
                                          <p:spTgt spid="276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6" dur="500"/>
                                        <p:tgtEl>
                                          <p:spTgt spid="276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9" dur="500"/>
                                        <p:tgtEl>
                                          <p:spTgt spid="276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2" dur="500"/>
                                        <p:tgtEl>
                                          <p:spTgt spid="2762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5" dur="500"/>
                                        <p:tgtEl>
                                          <p:spTgt spid="276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8" dur="500"/>
                                        <p:tgtEl>
                                          <p:spTgt spid="276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1" dur="500"/>
                                        <p:tgtEl>
                                          <p:spTgt spid="276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4" dur="500" fill="hold"/>
                                        <p:tgtEl>
                                          <p:spTgt spid="2762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500" fill="hold"/>
                                        <p:tgtEl>
                                          <p:spTgt spid="2762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6" dur="500"/>
                                        <p:tgtEl>
                                          <p:spTgt spid="276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9" dur="500" fill="hold"/>
                                        <p:tgtEl>
                                          <p:spTgt spid="2762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500" fill="hold"/>
                                        <p:tgtEl>
                                          <p:spTgt spid="2762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500"/>
                                        <p:tgtEl>
                                          <p:spTgt spid="276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4" dur="500"/>
                                        <p:tgtEl>
                                          <p:spTgt spid="276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7" dur="500"/>
                                        <p:tgtEl>
                                          <p:spTgt spid="276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0" dur="500" fill="hold"/>
                                        <p:tgtEl>
                                          <p:spTgt spid="2762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500" fill="hold"/>
                                        <p:tgtEl>
                                          <p:spTgt spid="2762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2" dur="500"/>
                                        <p:tgtEl>
                                          <p:spTgt spid="276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1000"/>
                            </p:stCondLst>
                            <p:childTnLst>
                              <p:par>
                                <p:cTn id="9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26" dur="500"/>
                                        <p:tgtEl>
                                          <p:spTgt spid="2762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7" fill="hold">
                            <p:stCondLst>
                              <p:cond delay="1500"/>
                            </p:stCondLst>
                            <p:childTnLst>
                              <p:par>
                                <p:cTn id="9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30" dur="500"/>
                                        <p:tgtEl>
                                          <p:spTgt spid="2762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1" fill="hold">
                      <p:stCondLst>
                        <p:cond delay="indefinite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4" dur="1000" fill="hold"/>
                                        <p:tgtEl>
                                          <p:spTgt spid="27628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6" dur="1000" fill="hold"/>
                                        <p:tgtEl>
                                          <p:spTgt spid="27627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>
                            <p:stCondLst>
                              <p:cond delay="1000"/>
                            </p:stCondLst>
                            <p:childTnLst>
                              <p:par>
                                <p:cTn id="9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1000"/>
                            </p:stCondLst>
                            <p:childTnLst>
                              <p:par>
                                <p:cTn id="947" presetID="9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8" dur="500"/>
                                        <p:tgtEl>
                                          <p:spTgt spid="2762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9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1" dur="500"/>
                                        <p:tgtEl>
                                          <p:spTgt spid="2762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9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4" dur="500"/>
                                        <p:tgtEl>
                                          <p:spTgt spid="2762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7" dur="500"/>
                                        <p:tgtEl>
                                          <p:spTgt spid="2762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1" dur="500"/>
                                        <p:tgtEl>
                                          <p:spTgt spid="2762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2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4" dur="500"/>
                                        <p:tgtEl>
                                          <p:spTgt spid="276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7" dur="500"/>
                                        <p:tgtEl>
                                          <p:spTgt spid="276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0" dur="500"/>
                                        <p:tgtEl>
                                          <p:spTgt spid="276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1" fill="hold">
                            <p:stCondLst>
                              <p:cond delay="1500"/>
                            </p:stCondLst>
                            <p:childTnLst>
                              <p:par>
                                <p:cTn id="97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3" dur="1000" fill="hold"/>
                                        <p:tgtEl>
                                          <p:spTgt spid="27628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4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5" dur="1000" fill="hold"/>
                                        <p:tgtEl>
                                          <p:spTgt spid="27628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7" dur="1000" fill="hold"/>
                                        <p:tgtEl>
                                          <p:spTgt spid="27628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9" dur="1000" fill="hold"/>
                                        <p:tgtEl>
                                          <p:spTgt spid="27627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1" dur="1000" fill="hold"/>
                                        <p:tgtEl>
                                          <p:spTgt spid="27627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2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3" dur="1000" fill="hold"/>
                                        <p:tgtEl>
                                          <p:spTgt spid="2762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>
                            <p:stCondLst>
                              <p:cond delay="2500"/>
                            </p:stCondLst>
                            <p:childTnLst>
                              <p:par>
                                <p:cTn id="985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6" dur="1000" fill="hold"/>
                                        <p:tgtEl>
                                          <p:spTgt spid="27628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7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8" dur="1000" fill="hold"/>
                                        <p:tgtEl>
                                          <p:spTgt spid="27628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0" dur="1000" fill="hold"/>
                                        <p:tgtEl>
                                          <p:spTgt spid="27628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9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2" dur="1000" fill="hold"/>
                                        <p:tgtEl>
                                          <p:spTgt spid="27627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9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4" dur="1000" fill="hold"/>
                                        <p:tgtEl>
                                          <p:spTgt spid="27627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95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6" dur="1000" fill="hold"/>
                                        <p:tgtEl>
                                          <p:spTgt spid="27627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98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9" dur="500"/>
                                        <p:tgtEl>
                                          <p:spTgt spid="2762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1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2" dur="500"/>
                                        <p:tgtEl>
                                          <p:spTgt spid="2762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4" presetID="9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5" dur="500"/>
                                        <p:tgtEl>
                                          <p:spTgt spid="2762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7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8" dur="500"/>
                                        <p:tgtEl>
                                          <p:spTgt spid="2762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0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1" dur="500"/>
                                        <p:tgtEl>
                                          <p:spTgt spid="2762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3" presetID="9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4" dur="500"/>
                                        <p:tgtEl>
                                          <p:spTgt spid="2762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8" dur="500"/>
                                        <p:tgtEl>
                                          <p:spTgt spid="2762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1" dur="500"/>
                                        <p:tgtEl>
                                          <p:spTgt spid="276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4" dur="500"/>
                                        <p:tgtEl>
                                          <p:spTgt spid="276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7" dur="500"/>
                                        <p:tgtEl>
                                          <p:spTgt spid="276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0" dur="500"/>
                                        <p:tgtEl>
                                          <p:spTgt spid="276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2" dur="500" fill="hold"/>
                                        <p:tgtEl>
                                          <p:spTgt spid="27628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033" dur="500" fill="hold"/>
                                        <p:tgtEl>
                                          <p:spTgt spid="27628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5" dur="500" fill="hold"/>
                                        <p:tgtEl>
                                          <p:spTgt spid="27628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036" dur="500" fill="hold"/>
                                        <p:tgtEl>
                                          <p:spTgt spid="27628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8" dur="500" fill="hold"/>
                                        <p:tgtEl>
                                          <p:spTgt spid="27628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039" dur="500" fill="hold"/>
                                        <p:tgtEl>
                                          <p:spTgt spid="27628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1" dur="500" fill="hold"/>
                                        <p:tgtEl>
                                          <p:spTgt spid="27627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042" dur="500" fill="hold"/>
                                        <p:tgtEl>
                                          <p:spTgt spid="276278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4" dur="500" fill="hold"/>
                                        <p:tgtEl>
                                          <p:spTgt spid="27627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045" dur="500" fill="hold"/>
                                        <p:tgtEl>
                                          <p:spTgt spid="276279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49" dur="500"/>
                                        <p:tgtEl>
                                          <p:spTgt spid="276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2" dur="1000" fill="hold"/>
                                        <p:tgtEl>
                                          <p:spTgt spid="27628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53" dur="1000" fill="hold"/>
                                        <p:tgtEl>
                                          <p:spTgt spid="27628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6" dur="500" fill="hold"/>
                                        <p:tgtEl>
                                          <p:spTgt spid="2762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7" dur="500" fill="hold"/>
                                        <p:tgtEl>
                                          <p:spTgt spid="2762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8" dur="500"/>
                                        <p:tgtEl>
                                          <p:spTgt spid="2762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9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1" dur="500" fill="hold"/>
                                        <p:tgtEl>
                                          <p:spTgt spid="2762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2" dur="500" fill="hold"/>
                                        <p:tgtEl>
                                          <p:spTgt spid="2762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3" dur="500"/>
                                        <p:tgtEl>
                                          <p:spTgt spid="2762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6" dur="1000" fill="hold"/>
                                        <p:tgtEl>
                                          <p:spTgt spid="2762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7" dur="1000" fill="hold"/>
                                        <p:tgtEl>
                                          <p:spTgt spid="2762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8" dur="1000"/>
                                        <p:tgtEl>
                                          <p:spTgt spid="276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1" dur="1000" fill="hold"/>
                                        <p:tgtEl>
                                          <p:spTgt spid="2762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2" dur="1000" fill="hold"/>
                                        <p:tgtEl>
                                          <p:spTgt spid="2762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3" dur="1000"/>
                                        <p:tgtEl>
                                          <p:spTgt spid="276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5" dur="1000" fill="hold"/>
                                        <p:tgtEl>
                                          <p:spTgt spid="27628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6" dur="1000" fill="hold"/>
                                        <p:tgtEl>
                                          <p:spTgt spid="27628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8" dur="1000" fill="hold"/>
                                        <p:tgtEl>
                                          <p:spTgt spid="27628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9" dur="1000" fill="hold"/>
                                        <p:tgtEl>
                                          <p:spTgt spid="276288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1" dur="1000" fill="hold"/>
                                        <p:tgtEl>
                                          <p:spTgt spid="27628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2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3" dur="2000" fill="hold"/>
                                        <p:tgtEl>
                                          <p:spTgt spid="27628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5" dur="1000" fill="hold"/>
                                        <p:tgtEl>
                                          <p:spTgt spid="27628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6" dur="1000" fill="hold"/>
                                        <p:tgtEl>
                                          <p:spTgt spid="276289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8" dur="1000" fill="hold"/>
                                        <p:tgtEl>
                                          <p:spTgt spid="27628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9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92" dur="500"/>
                                        <p:tgtEl>
                                          <p:spTgt spid="276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9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96" dur="500"/>
                                        <p:tgtEl>
                                          <p:spTgt spid="2762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0" dur="1000"/>
                                        <p:tgtEl>
                                          <p:spTgt spid="276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1" fill="hold">
                      <p:stCondLst>
                        <p:cond delay="indefinite"/>
                      </p:stCondLst>
                      <p:childTnLst>
                        <p:par>
                          <p:cTn id="1102" fill="hold">
                            <p:stCondLst>
                              <p:cond delay="0"/>
                            </p:stCondLst>
                            <p:childTnLst>
                              <p:par>
                                <p:cTn id="110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05" dur="500"/>
                                        <p:tgtEl>
                                          <p:spTgt spid="2762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10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8" dur="500" fill="hold"/>
                                        <p:tgtEl>
                                          <p:spTgt spid="27627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3B3"/>
                                      </p:to>
                                    </p:animClr>
                                    <p:set>
                                      <p:cBhvr>
                                        <p:cTn id="1109" dur="500" fill="hold"/>
                                        <p:tgtEl>
                                          <p:spTgt spid="27627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0" dur="500" fill="hold"/>
                                        <p:tgtEl>
                                          <p:spTgt spid="27627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3" dur="500" fill="hold"/>
                                        <p:tgtEl>
                                          <p:spTgt spid="27627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4" dur="500" fill="hold"/>
                                        <p:tgtEl>
                                          <p:spTgt spid="276278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7" dur="500" fill="hold"/>
                                        <p:tgtEl>
                                          <p:spTgt spid="2762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8" dur="500" fill="hold"/>
                                        <p:tgtEl>
                                          <p:spTgt spid="2762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9" dur="500"/>
                                        <p:tgtEl>
                                          <p:spTgt spid="2762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2" dur="500" fill="hold"/>
                                        <p:tgtEl>
                                          <p:spTgt spid="2762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3" dur="500" fill="hold"/>
                                        <p:tgtEl>
                                          <p:spTgt spid="2762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4" dur="500"/>
                                        <p:tgtEl>
                                          <p:spTgt spid="2762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6" dur="500" fill="hold"/>
                                        <p:tgtEl>
                                          <p:spTgt spid="27628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27" dur="500" fill="hold"/>
                                        <p:tgtEl>
                                          <p:spTgt spid="27628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9" dur="500" fill="hold"/>
                                        <p:tgtEl>
                                          <p:spTgt spid="27628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1" dur="500" fill="hold"/>
                                        <p:tgtEl>
                                          <p:spTgt spid="27627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2" dur="500" fill="hold"/>
                                        <p:tgtEl>
                                          <p:spTgt spid="276279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4" dur="500" fill="hold"/>
                                        <p:tgtEl>
                                          <p:spTgt spid="27627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38" dur="500"/>
                                        <p:tgtEl>
                                          <p:spTgt spid="2762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42" dur="500"/>
                                        <p:tgtEl>
                                          <p:spTgt spid="2762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3" fill="hold">
                      <p:stCondLst>
                        <p:cond delay="indefinite"/>
                      </p:stCondLst>
                      <p:childTnLst>
                        <p:par>
                          <p:cTn id="1144" fill="hold">
                            <p:stCondLst>
                              <p:cond delay="0"/>
                            </p:stCondLst>
                            <p:childTnLst>
                              <p:par>
                                <p:cTn id="1145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46" dur="500"/>
                                        <p:tgtEl>
                                          <p:spTgt spid="2762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8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49" dur="500"/>
                                        <p:tgtEl>
                                          <p:spTgt spid="2762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1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52" dur="500"/>
                                        <p:tgtEl>
                                          <p:spTgt spid="27629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4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5" dur="500" fill="hold"/>
                                        <p:tgtEl>
                                          <p:spTgt spid="27628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7" dur="500" fill="hold"/>
                                        <p:tgtEl>
                                          <p:spTgt spid="27628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9" dur="500" fill="hold"/>
                                        <p:tgtEl>
                                          <p:spTgt spid="27627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1" dur="500" fill="hold"/>
                                        <p:tgtEl>
                                          <p:spTgt spid="27627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3" dur="500" fill="hold"/>
                                        <p:tgtEl>
                                          <p:spTgt spid="27627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4" presetID="9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6" dur="500"/>
                                        <p:tgtEl>
                                          <p:spTgt spid="2762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9" dur="500"/>
                                        <p:tgtEl>
                                          <p:spTgt spid="2762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2" dur="500"/>
                                        <p:tgtEl>
                                          <p:spTgt spid="276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5" dur="500"/>
                                        <p:tgtEl>
                                          <p:spTgt spid="276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6" presetID="9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8" dur="500"/>
                                        <p:tgtEl>
                                          <p:spTgt spid="2762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0" dur="500" fill="hold"/>
                                        <p:tgtEl>
                                          <p:spTgt spid="27628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81" dur="500" fill="hold"/>
                                        <p:tgtEl>
                                          <p:spTgt spid="27628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3" dur="500" fill="hold"/>
                                        <p:tgtEl>
                                          <p:spTgt spid="27628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84" dur="500" fill="hold"/>
                                        <p:tgtEl>
                                          <p:spTgt spid="27628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6" dur="500" fill="hold"/>
                                        <p:tgtEl>
                                          <p:spTgt spid="27628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87" dur="500" fill="hold"/>
                                        <p:tgtEl>
                                          <p:spTgt spid="27628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9" dur="500" fill="hold"/>
                                        <p:tgtEl>
                                          <p:spTgt spid="27627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90" dur="500" fill="hold"/>
                                        <p:tgtEl>
                                          <p:spTgt spid="276278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2" dur="500" fill="hold"/>
                                        <p:tgtEl>
                                          <p:spTgt spid="27627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93" dur="500" fill="hold"/>
                                        <p:tgtEl>
                                          <p:spTgt spid="276279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5" dur="500" fill="hold"/>
                                        <p:tgtEl>
                                          <p:spTgt spid="27628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96" dur="500" fill="hold"/>
                                        <p:tgtEl>
                                          <p:spTgt spid="27628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8" dur="500" fill="hold"/>
                                        <p:tgtEl>
                                          <p:spTgt spid="27628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99" dur="500" fill="hold"/>
                                        <p:tgtEl>
                                          <p:spTgt spid="27628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1" dur="500" fill="hold"/>
                                        <p:tgtEl>
                                          <p:spTgt spid="27628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02" dur="500" fill="hold"/>
                                        <p:tgtEl>
                                          <p:spTgt spid="276288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4" dur="500" fill="hold"/>
                                        <p:tgtEl>
                                          <p:spTgt spid="27628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05" dur="500" fill="hold"/>
                                        <p:tgtEl>
                                          <p:spTgt spid="276289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6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7" dur="500"/>
                                        <p:tgtEl>
                                          <p:spTgt spid="2762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0" dur="500"/>
                                        <p:tgtEl>
                                          <p:spTgt spid="2762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3" dur="500"/>
                                        <p:tgtEl>
                                          <p:spTgt spid="2762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6" dur="500"/>
                                        <p:tgtEl>
                                          <p:spTgt spid="2762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9" dur="500" fill="hold"/>
                                        <p:tgtEl>
                                          <p:spTgt spid="27628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2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1" dur="500" fill="hold"/>
                                        <p:tgtEl>
                                          <p:spTgt spid="27628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2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3" dur="500" fill="hold"/>
                                        <p:tgtEl>
                                          <p:spTgt spid="27628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24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25" dur="500"/>
                                        <p:tgtEl>
                                          <p:spTgt spid="2762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8" dur="500"/>
                                        <p:tgtEl>
                                          <p:spTgt spid="2762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1" dur="500"/>
                                        <p:tgtEl>
                                          <p:spTgt spid="2762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4" dur="500" fill="hold"/>
                                        <p:tgtEl>
                                          <p:spTgt spid="27627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35" dur="500" fill="hold"/>
                                        <p:tgtEl>
                                          <p:spTgt spid="276278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7" dur="500" fill="hold"/>
                                        <p:tgtEl>
                                          <p:spTgt spid="27628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38" dur="500" fill="hold"/>
                                        <p:tgtEl>
                                          <p:spTgt spid="27628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0" dur="500" fill="hold"/>
                                        <p:tgtEl>
                                          <p:spTgt spid="27627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41" dur="500" fill="hold"/>
                                        <p:tgtEl>
                                          <p:spTgt spid="276279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3" dur="500" fill="hold"/>
                                        <p:tgtEl>
                                          <p:spTgt spid="27628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4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5" dur="500" fill="hold"/>
                                        <p:tgtEl>
                                          <p:spTgt spid="27627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7" dur="500" fill="hold"/>
                                        <p:tgtEl>
                                          <p:spTgt spid="27627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8" dur="500" fill="hold"/>
                                        <p:tgtEl>
                                          <p:spTgt spid="27627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9" dur="500" fill="hold"/>
                                        <p:tgtEl>
                                          <p:spTgt spid="27627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1" dur="500"/>
                                        <p:tgtEl>
                                          <p:spTgt spid="2762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4" dur="500"/>
                                        <p:tgtEl>
                                          <p:spTgt spid="2762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7" dur="500"/>
                                        <p:tgtEl>
                                          <p:spTgt spid="2762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0" dur="500"/>
                                        <p:tgtEl>
                                          <p:spTgt spid="2762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3" dur="500"/>
                                        <p:tgtEl>
                                          <p:spTgt spid="2762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66" dur="500"/>
                                        <p:tgtEl>
                                          <p:spTgt spid="2762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69" dur="500"/>
                                        <p:tgtEl>
                                          <p:spTgt spid="2762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2" dur="500" fill="hold"/>
                                        <p:tgtEl>
                                          <p:spTgt spid="27628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3" presetID="9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5" dur="500"/>
                                        <p:tgtEl>
                                          <p:spTgt spid="2762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78" dur="1000" fill="hold"/>
                                        <p:tgtEl>
                                          <p:spTgt spid="27629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9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80" dur="1000" fill="hold"/>
                                        <p:tgtEl>
                                          <p:spTgt spid="2762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2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3" dur="500" fill="hold"/>
                                        <p:tgtEl>
                                          <p:spTgt spid="27629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5" dur="500" fill="hold"/>
                                        <p:tgtEl>
                                          <p:spTgt spid="27628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7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8" dur="500"/>
                                        <p:tgtEl>
                                          <p:spTgt spid="27629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0" presetID="9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1" dur="500"/>
                                        <p:tgtEl>
                                          <p:spTgt spid="2762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6" dur="500"/>
                                        <p:tgtEl>
                                          <p:spTgt spid="2762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9" dur="500"/>
                                        <p:tgtEl>
                                          <p:spTgt spid="276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1" presetID="1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03" dur="500"/>
                                        <p:tgtEl>
                                          <p:spTgt spid="2762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0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6" dur="1000" fill="hold"/>
                                        <p:tgtEl>
                                          <p:spTgt spid="27628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8" dur="1000" fill="hold"/>
                                        <p:tgtEl>
                                          <p:spTgt spid="27628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0" dur="1000" fill="hold"/>
                                        <p:tgtEl>
                                          <p:spTgt spid="27628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2" dur="1000" fill="hold"/>
                                        <p:tgtEl>
                                          <p:spTgt spid="2762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3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4" dur="1000" fill="hold"/>
                                        <p:tgtEl>
                                          <p:spTgt spid="27628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6" dur="1000" fill="hold"/>
                                        <p:tgtEl>
                                          <p:spTgt spid="2762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7" presetID="8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8" dur="1000" fill="hold"/>
                                        <p:tgtEl>
                                          <p:spTgt spid="27627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0" dur="1000" fill="hold"/>
                                        <p:tgtEl>
                                          <p:spTgt spid="27628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1" fill="hold">
                            <p:stCondLst>
                              <p:cond delay="4500"/>
                            </p:stCondLst>
                            <p:childTnLst>
                              <p:par>
                                <p:cTn id="1322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3" dur="500" fill="hold"/>
                                        <p:tgtEl>
                                          <p:spTgt spid="2762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5" dur="500" fill="hold"/>
                                        <p:tgtEl>
                                          <p:spTgt spid="2762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7" dur="500" fill="hold"/>
                                        <p:tgtEl>
                                          <p:spTgt spid="27628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9" dur="500" fill="hold"/>
                                        <p:tgtEl>
                                          <p:spTgt spid="27628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1" dur="500" fill="hold"/>
                                        <p:tgtEl>
                                          <p:spTgt spid="27628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3" dur="500" fill="hold"/>
                                        <p:tgtEl>
                                          <p:spTgt spid="27627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5" dur="500" fill="hold"/>
                                        <p:tgtEl>
                                          <p:spTgt spid="27627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7" dur="500" fill="hold"/>
                                        <p:tgtEl>
                                          <p:spTgt spid="2762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9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0" dur="500"/>
                                        <p:tgtEl>
                                          <p:spTgt spid="2762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2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3" dur="500"/>
                                        <p:tgtEl>
                                          <p:spTgt spid="2762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5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6" dur="500"/>
                                        <p:tgtEl>
                                          <p:spTgt spid="2762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8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9" dur="500"/>
                                        <p:tgtEl>
                                          <p:spTgt spid="2762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1" presetID="9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2" dur="500"/>
                                        <p:tgtEl>
                                          <p:spTgt spid="2762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4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5" dur="500"/>
                                        <p:tgtEl>
                                          <p:spTgt spid="2762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7" presetID="9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8" dur="500"/>
                                        <p:tgtEl>
                                          <p:spTgt spid="2762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0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1" dur="500"/>
                                        <p:tgtEl>
                                          <p:spTgt spid="2762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5" dur="500"/>
                                        <p:tgtEl>
                                          <p:spTgt spid="2762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8" dur="500"/>
                                        <p:tgtEl>
                                          <p:spTgt spid="2762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1" dur="500"/>
                                        <p:tgtEl>
                                          <p:spTgt spid="2762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4" dur="500"/>
                                        <p:tgtEl>
                                          <p:spTgt spid="2762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7" dur="500"/>
                                        <p:tgtEl>
                                          <p:spTgt spid="2762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0" dur="500"/>
                                        <p:tgtEl>
                                          <p:spTgt spid="2762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3" dur="500"/>
                                        <p:tgtEl>
                                          <p:spTgt spid="2762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5" dur="500" fill="hold"/>
                                        <p:tgtEl>
                                          <p:spTgt spid="27628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386" dur="500" fill="hold"/>
                                        <p:tgtEl>
                                          <p:spTgt spid="27628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8" dur="500" fill="hold"/>
                                        <p:tgtEl>
                                          <p:spTgt spid="27628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389" dur="500" fill="hold"/>
                                        <p:tgtEl>
                                          <p:spTgt spid="27628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1" dur="500" fill="hold"/>
                                        <p:tgtEl>
                                          <p:spTgt spid="27627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392" dur="500" fill="hold"/>
                                        <p:tgtEl>
                                          <p:spTgt spid="276279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4" dur="500" fill="hold"/>
                                        <p:tgtEl>
                                          <p:spTgt spid="27628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395" dur="500" fill="hold"/>
                                        <p:tgtEl>
                                          <p:spTgt spid="27628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7" dur="500" fill="hold"/>
                                        <p:tgtEl>
                                          <p:spTgt spid="27627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398" dur="500" fill="hold"/>
                                        <p:tgtEl>
                                          <p:spTgt spid="276278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40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02" dur="500"/>
                                        <p:tgtEl>
                                          <p:spTgt spid="2762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0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5" dur="500" fill="hold"/>
                                        <p:tgtEl>
                                          <p:spTgt spid="27628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06" dur="500" fill="hold"/>
                                        <p:tgtEl>
                                          <p:spTgt spid="27628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7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9" dur="500" fill="hold"/>
                                        <p:tgtEl>
                                          <p:spTgt spid="2762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500" fill="hold"/>
                                        <p:tgtEl>
                                          <p:spTgt spid="2762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1" dur="500"/>
                                        <p:tgtEl>
                                          <p:spTgt spid="276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4" dur="500" fill="hold"/>
                                        <p:tgtEl>
                                          <p:spTgt spid="2762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5" dur="500" fill="hold"/>
                                        <p:tgtEl>
                                          <p:spTgt spid="2762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6" dur="500"/>
                                        <p:tgtEl>
                                          <p:spTgt spid="276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9" dur="500" fill="hold"/>
                                        <p:tgtEl>
                                          <p:spTgt spid="2762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500" fill="hold"/>
                                        <p:tgtEl>
                                          <p:spTgt spid="2762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1" dur="500"/>
                                        <p:tgtEl>
                                          <p:spTgt spid="2762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2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4" dur="500" fill="hold"/>
                                        <p:tgtEl>
                                          <p:spTgt spid="276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5" dur="500" fill="hold"/>
                                        <p:tgtEl>
                                          <p:spTgt spid="276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6" dur="500"/>
                                        <p:tgtEl>
                                          <p:spTgt spid="2762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8" dur="500" fill="hold"/>
                                        <p:tgtEl>
                                          <p:spTgt spid="27628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9" dur="500" fill="hold"/>
                                        <p:tgtEl>
                                          <p:spTgt spid="27628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1" dur="500" fill="hold"/>
                                        <p:tgtEl>
                                          <p:spTgt spid="27628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32" dur="500" fill="hold"/>
                                        <p:tgtEl>
                                          <p:spTgt spid="276288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34" dur="500" fill="hold"/>
                                        <p:tgtEl>
                                          <p:spTgt spid="27628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3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36" dur="500" fill="hold"/>
                                        <p:tgtEl>
                                          <p:spTgt spid="27628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8" dur="500" fill="hold"/>
                                        <p:tgtEl>
                                          <p:spTgt spid="27628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39" dur="500" fill="hold"/>
                                        <p:tgtEl>
                                          <p:spTgt spid="276289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1" dur="500" fill="hold"/>
                                        <p:tgtEl>
                                          <p:spTgt spid="27629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2" fill="hold">
                            <p:stCondLst>
                              <p:cond delay="6500"/>
                            </p:stCondLst>
                            <p:childTnLst>
                              <p:par>
                                <p:cTn id="1443" presetID="1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45" dur="500"/>
                                        <p:tgtEl>
                                          <p:spTgt spid="276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49" dur="500"/>
                                        <p:tgtEl>
                                          <p:spTgt spid="2762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2" dur="500" fill="hold"/>
                                        <p:tgtEl>
                                          <p:spTgt spid="2762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3B3"/>
                                      </p:to>
                                    </p:animClr>
                                    <p:set>
                                      <p:cBhvr>
                                        <p:cTn id="1453" dur="500" fill="hold"/>
                                        <p:tgtEl>
                                          <p:spTgt spid="2762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4" dur="500" fill="hold"/>
                                        <p:tgtEl>
                                          <p:spTgt spid="2762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7" dur="500" fill="hold"/>
                                        <p:tgtEl>
                                          <p:spTgt spid="27627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8" dur="500" fill="hold"/>
                                        <p:tgtEl>
                                          <p:spTgt spid="276278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0" dur="500" fill="hold"/>
                                        <p:tgtEl>
                                          <p:spTgt spid="27628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1" dur="500" fill="hold"/>
                                        <p:tgtEl>
                                          <p:spTgt spid="27628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3" dur="500" fill="hold"/>
                                        <p:tgtEl>
                                          <p:spTgt spid="27627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4" dur="500" fill="hold"/>
                                        <p:tgtEl>
                                          <p:spTgt spid="276279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6" dur="500" fill="hold"/>
                                        <p:tgtEl>
                                          <p:spTgt spid="27628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9" dur="500" fill="hold"/>
                                        <p:tgtEl>
                                          <p:spTgt spid="2762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0" dur="500" fill="hold"/>
                                        <p:tgtEl>
                                          <p:spTgt spid="2762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1" dur="500"/>
                                        <p:tgtEl>
                                          <p:spTgt spid="2762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4" dur="500" fill="hold"/>
                                        <p:tgtEl>
                                          <p:spTgt spid="2762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5" dur="500" fill="hold"/>
                                        <p:tgtEl>
                                          <p:spTgt spid="2762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6" dur="500"/>
                                        <p:tgtEl>
                                          <p:spTgt spid="2762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7" fill="hold">
                            <p:stCondLst>
                              <p:cond delay="8500"/>
                            </p:stCondLst>
                            <p:childTnLst>
                              <p:par>
                                <p:cTn id="1478" presetID="1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80" dur="500"/>
                                        <p:tgtEl>
                                          <p:spTgt spid="2762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2755" grpId="0"/>
      <p:bldP spid="2762755" grpId="1"/>
      <p:bldP spid="2762755" grpId="2"/>
      <p:bldP spid="2762756" grpId="0"/>
      <p:bldP spid="2762756" grpId="1"/>
      <p:bldP spid="2762756" grpId="2"/>
      <p:bldP spid="2762757" grpId="0" animBg="1"/>
      <p:bldP spid="2762757" grpId="1" animBg="1"/>
      <p:bldP spid="2762758" grpId="0"/>
      <p:bldP spid="2762758" grpId="1"/>
      <p:bldP spid="2762759" grpId="0"/>
      <p:bldP spid="2762759" grpId="1"/>
      <p:bldP spid="2762760" grpId="0"/>
      <p:bldP spid="2762760" grpId="1"/>
      <p:bldP spid="2762761" grpId="0"/>
      <p:bldP spid="2762761" grpId="1"/>
      <p:bldP spid="2762762" grpId="0" animBg="1"/>
      <p:bldP spid="2762762" grpId="1" animBg="1"/>
      <p:bldP spid="2762762" grpId="2" animBg="1"/>
      <p:bldP spid="2762763" grpId="0"/>
      <p:bldP spid="2762763" grpId="1"/>
      <p:bldP spid="2762763" grpId="2"/>
      <p:bldP spid="2762763" grpId="3"/>
      <p:bldP spid="2762763" grpId="4"/>
      <p:bldP spid="2762777" grpId="0"/>
      <p:bldP spid="2762777" grpId="1"/>
      <p:bldP spid="2762777" grpId="2"/>
      <p:bldP spid="2762777" grpId="3"/>
      <p:bldP spid="2762778" grpId="0" animBg="1"/>
      <p:bldP spid="2762779" grpId="0" animBg="1"/>
      <p:bldP spid="2762780" grpId="0" animBg="1"/>
      <p:bldP spid="2762781" grpId="0" animBg="1"/>
      <p:bldP spid="2762782" grpId="0" animBg="1"/>
      <p:bldP spid="2762783" grpId="0" animBg="1"/>
      <p:bldP spid="2762784" grpId="0" animBg="1"/>
      <p:bldP spid="2762793" grpId="0"/>
      <p:bldP spid="2762793" grpId="1"/>
      <p:bldP spid="2762793" grpId="2"/>
      <p:bldP spid="2762793" grpId="3"/>
      <p:bldP spid="2762793" grpId="4"/>
      <p:bldP spid="2762794" grpId="0"/>
      <p:bldP spid="2762794" grpId="1"/>
      <p:bldP spid="2762794" grpId="2"/>
      <p:bldP spid="2762794" grpId="3"/>
      <p:bldP spid="2762794" grpId="4"/>
      <p:bldP spid="2762794" grpId="5"/>
      <p:bldP spid="2762794" grpId="6"/>
      <p:bldP spid="2762795" grpId="0"/>
      <p:bldP spid="2762795" grpId="1"/>
      <p:bldP spid="2762795" grpId="2"/>
      <p:bldP spid="2762795" grpId="3"/>
      <p:bldP spid="2762795" grpId="4"/>
      <p:bldP spid="2762795" grpId="5"/>
      <p:bldP spid="2762795" grpId="6"/>
      <p:bldP spid="2762795" grpId="7"/>
      <p:bldP spid="2762796" grpId="0"/>
      <p:bldP spid="2762796" grpId="1"/>
      <p:bldP spid="2762796" grpId="2"/>
      <p:bldP spid="2762796" grpId="3"/>
      <p:bldP spid="2762796" grpId="4"/>
      <p:bldP spid="2762796" grpId="5"/>
      <p:bldP spid="2762796" grpId="6"/>
      <p:bldP spid="2762796" grpId="7"/>
      <p:bldP spid="2762797" grpId="0" animBg="1"/>
      <p:bldP spid="2762798" grpId="0" animBg="1"/>
      <p:bldP spid="2762809" grpId="0"/>
      <p:bldP spid="2762809" grpId="1"/>
      <p:bldP spid="2762809" grpId="2"/>
      <p:bldP spid="2762809" grpId="3"/>
      <p:bldP spid="2762809" grpId="4"/>
      <p:bldP spid="2762809" grpId="5"/>
      <p:bldP spid="2762809" grpId="6"/>
      <p:bldP spid="2762810" grpId="0"/>
      <p:bldP spid="2762810" grpId="1"/>
      <p:bldP spid="2762810" grpId="2"/>
      <p:bldP spid="2762810" grpId="3"/>
      <p:bldP spid="2762810" grpId="4"/>
      <p:bldP spid="2762810" grpId="5"/>
      <p:bldP spid="2762810" grpId="6"/>
      <p:bldP spid="2762811" grpId="0"/>
      <p:bldP spid="2762812" grpId="0"/>
      <p:bldP spid="2762813" grpId="0"/>
      <p:bldP spid="2762814" grpId="0"/>
      <p:bldP spid="2762815" grpId="0"/>
      <p:bldP spid="2762815" grpId="1"/>
      <p:bldP spid="2762815" grpId="2"/>
      <p:bldP spid="2762816" grpId="0"/>
      <p:bldP spid="2762816" grpId="1"/>
      <p:bldP spid="2762817" grpId="0"/>
      <p:bldP spid="2762818" grpId="0"/>
      <p:bldP spid="2762818" grpId="1"/>
      <p:bldP spid="2762818" grpId="2"/>
      <p:bldP spid="2762819" grpId="0"/>
      <p:bldP spid="2762819" grpId="1"/>
      <p:bldP spid="2762819" grpId="2"/>
      <p:bldP spid="2762820" grpId="0"/>
      <p:bldP spid="2762821" grpId="0" animBg="1"/>
      <p:bldP spid="2762822" grpId="0" animBg="1"/>
      <p:bldP spid="2762823" grpId="0" animBg="1"/>
      <p:bldP spid="2762824" grpId="0" animBg="1"/>
      <p:bldP spid="2762825" grpId="0" animBg="1"/>
      <p:bldP spid="2762826" grpId="0" animBg="1"/>
      <p:bldP spid="2762827" grpId="0" animBg="1"/>
      <p:bldP spid="2762834" grpId="0"/>
      <p:bldP spid="2762834" grpId="1"/>
      <p:bldP spid="2762834" grpId="2"/>
      <p:bldP spid="2762834" grpId="3"/>
      <p:bldP spid="2762834" grpId="4"/>
      <p:bldP spid="2762834" grpId="5"/>
      <p:bldP spid="2762835" grpId="0"/>
      <p:bldP spid="2762835" grpId="1"/>
      <p:bldP spid="2762835" grpId="2"/>
      <p:bldP spid="2762835" grpId="3"/>
      <p:bldP spid="2762835" grpId="4"/>
      <p:bldP spid="2762835" grpId="5"/>
      <p:bldP spid="2762835" grpId="6"/>
      <p:bldP spid="2762836" grpId="0"/>
      <p:bldP spid="2762836" grpId="1"/>
      <p:bldP spid="2762836" grpId="2"/>
      <p:bldP spid="2762836" grpId="3"/>
      <p:bldP spid="2762836" grpId="4"/>
      <p:bldP spid="2762836" grpId="5"/>
      <p:bldP spid="2762837" grpId="0"/>
      <p:bldP spid="2762837" grpId="1"/>
      <p:bldP spid="2762837" grpId="2"/>
      <p:bldP spid="2762837" grpId="3"/>
      <p:bldP spid="2762837" grpId="4"/>
      <p:bldP spid="2762837" grpId="5"/>
      <p:bldP spid="2762837" grpId="6"/>
      <p:bldP spid="2762840" grpId="0"/>
      <p:bldP spid="2762841" grpId="0"/>
      <p:bldP spid="2762842" grpId="0"/>
      <p:bldP spid="2762842" grpId="1"/>
      <p:bldP spid="2762842" grpId="2"/>
      <p:bldP spid="2762842" grpId="3"/>
      <p:bldP spid="2762843" grpId="0"/>
      <p:bldP spid="2762843" grpId="1"/>
      <p:bldP spid="2762843" grpId="2"/>
      <p:bldP spid="2762843" grpId="3"/>
      <p:bldP spid="2762843" grpId="4"/>
      <p:bldP spid="2762844" grpId="0" animBg="1"/>
      <p:bldP spid="2762845" grpId="0" animBg="1"/>
      <p:bldP spid="2762845" grpId="1" animBg="1"/>
      <p:bldP spid="2762845" grpId="2" animBg="1"/>
      <p:bldP spid="2762846" grpId="0"/>
      <p:bldP spid="2762846" grpId="1"/>
      <p:bldP spid="2762846" grpId="2"/>
      <p:bldP spid="2762846" grpId="3"/>
      <p:bldP spid="2762846" grpId="4"/>
      <p:bldP spid="2762846" grpId="5"/>
      <p:bldP spid="2762847" grpId="0"/>
      <p:bldP spid="2762847" grpId="1"/>
      <p:bldP spid="2762847" grpId="2"/>
      <p:bldP spid="2762847" grpId="3"/>
      <p:bldP spid="2762847" grpId="4"/>
      <p:bldP spid="2762847" grpId="5"/>
      <p:bldP spid="2762848" grpId="0"/>
      <p:bldP spid="2762849" grpId="0" animBg="1"/>
      <p:bldP spid="2762851" grpId="0"/>
      <p:bldP spid="2762851" grpId="1"/>
      <p:bldP spid="2762851" grpId="2"/>
      <p:bldP spid="2762851" grpId="3"/>
      <p:bldP spid="2762851" grpId="4"/>
      <p:bldP spid="2762851" grpId="5"/>
      <p:bldP spid="2762852" grpId="0"/>
      <p:bldP spid="2762852" grpId="1"/>
      <p:bldP spid="2762852" grpId="2"/>
      <p:bldP spid="2762852" grpId="3"/>
      <p:bldP spid="2762852" grpId="4"/>
      <p:bldP spid="2762853" grpId="0"/>
      <p:bldP spid="2762854" grpId="0"/>
      <p:bldP spid="2762854" grpId="1"/>
      <p:bldP spid="2762854" grpId="2"/>
      <p:bldP spid="2762854" grpId="3"/>
      <p:bldP spid="2762854" grpId="4"/>
      <p:bldP spid="2762854" grpId="5"/>
      <p:bldP spid="2762855" grpId="0"/>
      <p:bldP spid="2762855" grpId="1"/>
      <p:bldP spid="2762855" grpId="2"/>
      <p:bldP spid="2762855" grpId="3"/>
      <p:bldP spid="2762855" grpId="4"/>
      <p:bldP spid="2762855" grpId="5"/>
      <p:bldP spid="2762856" grpId="0"/>
      <p:bldP spid="2762856" grpId="1"/>
      <p:bldP spid="2762856" grpId="2"/>
      <p:bldP spid="2762856" grpId="3"/>
      <p:bldP spid="2762856" grpId="4"/>
      <p:bldP spid="2762856" grpId="5"/>
      <p:bldP spid="2762857" grpId="0"/>
      <p:bldP spid="2762857" grpId="1"/>
      <p:bldP spid="2762857" grpId="2"/>
      <p:bldP spid="2762857" grpId="3"/>
      <p:bldP spid="2762858" grpId="0"/>
      <p:bldP spid="2762859" grpId="0"/>
      <p:bldP spid="2762859" grpId="1"/>
      <p:bldP spid="2762859" grpId="2"/>
      <p:bldP spid="2762859" grpId="3"/>
      <p:bldP spid="2762860" grpId="0"/>
      <p:bldP spid="2762860" grpId="1"/>
      <p:bldP spid="2762860" grpId="2"/>
      <p:bldP spid="2762860" grpId="3"/>
      <p:bldP spid="2762860" grpId="4"/>
      <p:bldP spid="2762860" grpId="5"/>
      <p:bldP spid="2762861" grpId="0"/>
      <p:bldP spid="2762861" grpId="1"/>
      <p:bldP spid="2762861" grpId="2"/>
      <p:bldP spid="2762861" grpId="3"/>
      <p:bldP spid="2762861" grpId="4"/>
      <p:bldP spid="2762861" grpId="5"/>
      <p:bldP spid="2762861" grpId="6"/>
      <p:bldP spid="2762862" grpId="0"/>
      <p:bldP spid="2762862" grpId="1"/>
      <p:bldP spid="2762862" grpId="2"/>
      <p:bldP spid="2762862" grpId="3"/>
      <p:bldP spid="2762863" grpId="0"/>
      <p:bldP spid="2762863" grpId="1"/>
      <p:bldP spid="2762863" grpId="2"/>
      <p:bldP spid="2762863" grpId="3"/>
      <p:bldP spid="2762863" grpId="4"/>
      <p:bldP spid="2762863" grpId="5"/>
      <p:bldP spid="2762863" grpId="6"/>
      <p:bldP spid="2762864" grpId="0"/>
      <p:bldP spid="2762864" grpId="1"/>
      <p:bldP spid="2762864" grpId="2"/>
      <p:bldP spid="2762864" grpId="3"/>
      <p:bldP spid="2762864" grpId="4"/>
      <p:bldP spid="2762864" grpId="5"/>
      <p:bldP spid="2762864" grpId="6"/>
      <p:bldP spid="2762865" grpId="0" animBg="1"/>
      <p:bldP spid="2762868" grpId="0" animBg="1"/>
      <p:bldP spid="2762868" grpId="1" animBg="1"/>
      <p:bldP spid="2762868" grpId="2" animBg="1"/>
      <p:bldP spid="2762869" grpId="0" animBg="1"/>
      <p:bldP spid="2762869" grpId="1" animBg="1"/>
      <p:bldP spid="2762870" grpId="0"/>
      <p:bldP spid="2762870" grpId="1"/>
      <p:bldP spid="2762870" grpId="2"/>
      <p:bldP spid="2762871" grpId="0"/>
      <p:bldP spid="2762871" grpId="1"/>
      <p:bldP spid="2762871" grpId="2"/>
      <p:bldP spid="2762872" grpId="0"/>
      <p:bldP spid="2762872" grpId="1"/>
      <p:bldP spid="2762872" grpId="2"/>
      <p:bldP spid="2762873" grpId="0"/>
      <p:bldP spid="2762873" grpId="1"/>
      <p:bldP spid="2762874" grpId="0"/>
      <p:bldP spid="2762874" grpId="1"/>
      <p:bldP spid="2762875" grpId="0"/>
      <p:bldP spid="2762875" grpId="1"/>
      <p:bldP spid="2762876" grpId="0" animBg="1"/>
      <p:bldP spid="2762878" grpId="0" animBg="1"/>
      <p:bldP spid="2762878" grpId="1" animBg="1"/>
      <p:bldP spid="2762878" grpId="2" animBg="1"/>
      <p:bldP spid="2762878" grpId="3" animBg="1"/>
      <p:bldP spid="2762880" grpId="0" animBg="1"/>
      <p:bldP spid="2762880" grpId="1" animBg="1"/>
      <p:bldP spid="2762881" grpId="0"/>
      <p:bldP spid="2762881" grpId="1"/>
      <p:bldP spid="2762881" grpId="2"/>
      <p:bldP spid="2762881" grpId="3"/>
      <p:bldP spid="2762882" grpId="0"/>
      <p:bldP spid="2762882" grpId="1"/>
      <p:bldP spid="2762882" grpId="2"/>
      <p:bldP spid="2762882" grpId="3"/>
      <p:bldP spid="2762883" grpId="0" animBg="1"/>
      <p:bldP spid="2762885" grpId="0" animBg="1"/>
      <p:bldP spid="2762886" grpId="0"/>
      <p:bldP spid="2762886" grpId="1"/>
      <p:bldP spid="2762886" grpId="2"/>
      <p:bldP spid="2762886" grpId="3"/>
      <p:bldP spid="2762887" grpId="0" animBg="1"/>
      <p:bldP spid="2762888" grpId="0" animBg="1"/>
      <p:bldP spid="2762891" grpId="0"/>
      <p:bldP spid="2762892" grpId="0"/>
      <p:bldP spid="2762892" grpId="1"/>
      <p:bldP spid="2762892" grpId="2"/>
      <p:bldP spid="2762892" grpId="3"/>
      <p:bldP spid="2762892" grpId="4"/>
      <p:bldP spid="2762892" grpId="5"/>
      <p:bldP spid="2762893" grpId="0"/>
      <p:bldP spid="2762893" grpId="1"/>
      <p:bldP spid="2762895" grpId="0"/>
      <p:bldP spid="2762895" grpId="1"/>
      <p:bldP spid="2762895" grpId="2"/>
      <p:bldP spid="2762896" grpId="0"/>
      <p:bldP spid="2762897" grpId="0"/>
      <p:bldP spid="2762897" grpId="1"/>
      <p:bldP spid="2762897" grpId="2"/>
      <p:bldP spid="2762897" grpId="3"/>
      <p:bldP spid="2762897" grpId="4"/>
      <p:bldP spid="2762898" grpId="0"/>
      <p:bldP spid="2762898" grpId="1"/>
      <p:bldP spid="2762898" grpId="2"/>
      <p:bldP spid="2762898" grpId="3"/>
      <p:bldP spid="2762898" grpId="4"/>
      <p:bldP spid="2762899" grpId="0"/>
      <p:bldP spid="2762900" grpId="0" animBg="1"/>
      <p:bldP spid="2762901" grpId="0"/>
      <p:bldP spid="2762901" grpId="1"/>
      <p:bldP spid="2762902" grpId="0"/>
      <p:bldP spid="2762902" grpId="1"/>
      <p:bldP spid="2762903" grpId="0"/>
      <p:bldP spid="2762903" grpId="1"/>
      <p:bldP spid="2762904" grpId="0"/>
      <p:bldP spid="2762904" grpId="1"/>
      <p:bldP spid="2762905" grpId="0"/>
      <p:bldP spid="2762905" grpId="1"/>
      <p:bldP spid="2762906" grpId="0" animBg="1"/>
      <p:bldP spid="2762906" grpId="1" animBg="1"/>
      <p:bldP spid="2762907" grpId="0" animBg="1"/>
      <p:bldP spid="2762907" grpId="1" animBg="1"/>
      <p:bldP spid="2762909" grpId="0" animBg="1"/>
      <p:bldP spid="2762909" grpId="1" animBg="1"/>
      <p:bldP spid="2762910" grpId="0" animBg="1"/>
      <p:bldP spid="2762910" grpId="1" animBg="1"/>
      <p:bldP spid="2762910" grpId="2" animBg="1"/>
      <p:bldP spid="2762911" grpId="0" animBg="1"/>
      <p:bldP spid="2762911" grpId="1" animBg="1"/>
      <p:bldP spid="2762911" grpId="2" animBg="1"/>
      <p:bldP spid="2762912" grpId="0" animBg="1"/>
      <p:bldP spid="2762912" grpId="1" animBg="1"/>
      <p:bldP spid="2762912" grpId="2" animBg="1"/>
      <p:bldP spid="2762913" grpId="0"/>
      <p:bldP spid="2762913" grpId="1"/>
      <p:bldP spid="2762913" grpId="2"/>
      <p:bldP spid="2762913" grpId="3"/>
      <p:bldP spid="2762914" grpId="0"/>
      <p:bldP spid="2762914" grpId="1"/>
      <p:bldP spid="2762915" grpId="0"/>
      <p:bldP spid="2762916" grpId="0"/>
      <p:bldP spid="2762917" grpId="0"/>
      <p:bldP spid="2762918" grpId="0"/>
      <p:bldP spid="2762919" grpId="0"/>
      <p:bldP spid="2762920" grpId="0"/>
      <p:bldP spid="2762921" grpId="0"/>
      <p:bldP spid="2762922" grpId="0"/>
      <p:bldP spid="2762923" grpId="0" animBg="1"/>
      <p:bldP spid="2762924" grpId="0" animBg="1"/>
      <p:bldP spid="2762926" grpId="0" animBg="1"/>
      <p:bldP spid="2762927" grpId="0" animBg="1"/>
      <p:bldP spid="276292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C53DE-BD9B-4EDE-A483-69B092A45E1A}" type="slidenum">
              <a:rPr lang="ru-RU"/>
              <a:pPr/>
              <a:t>37</a:t>
            </a:fld>
            <a:endParaRPr lang="ru-RU"/>
          </a:p>
        </p:txBody>
      </p:sp>
      <p:sp>
        <p:nvSpPr>
          <p:cNvPr id="2764802" name="Text Box 2"/>
          <p:cNvSpPr txBox="1">
            <a:spLocks noChangeArrowheads="1"/>
          </p:cNvSpPr>
          <p:nvPr/>
        </p:nvSpPr>
        <p:spPr bwMode="auto">
          <a:xfrm>
            <a:off x="1835150" y="3573463"/>
            <a:ext cx="5805488" cy="11271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sz="2000" b="0">
                <a:latin typeface="Arial" charset="0"/>
              </a:rPr>
              <a:t>State is </a:t>
            </a:r>
            <a:r>
              <a:rPr lang="en-US" sz="2000" b="0">
                <a:latin typeface="Arial" charset="0"/>
                <a:sym typeface="Symbol" pitchFamily="18" charset="2"/>
              </a:rPr>
              <a:t>-homogeneous, if the forbidden action</a:t>
            </a:r>
          </a:p>
          <a:p>
            <a:pPr algn="l">
              <a:spcBef>
                <a:spcPct val="20000"/>
              </a:spcBef>
            </a:pPr>
            <a:r>
              <a:rPr lang="en-US" sz="2000" b="0">
                <a:latin typeface="Arial" charset="0"/>
                <a:sym typeface="Symbol" pitchFamily="18" charset="2"/>
              </a:rPr>
              <a:t>is reachable from this state after each output</a:t>
            </a:r>
          </a:p>
          <a:p>
            <a:pPr algn="l">
              <a:spcBef>
                <a:spcPct val="20000"/>
              </a:spcBef>
            </a:pPr>
            <a:r>
              <a:rPr lang="en-US" sz="2000" b="0">
                <a:latin typeface="Arial" charset="0"/>
                <a:sym typeface="Symbol" pitchFamily="18" charset="2"/>
              </a:rPr>
              <a:t>or it isn’t reachable from this state after any ouput.</a:t>
            </a:r>
            <a:endParaRPr lang="ru-RU" sz="2000" b="0">
              <a:latin typeface="Arial" charset="0"/>
            </a:endParaRPr>
          </a:p>
        </p:txBody>
      </p:sp>
      <p:sp>
        <p:nvSpPr>
          <p:cNvPr id="2764803" name="Text Box 3"/>
          <p:cNvSpPr txBox="1">
            <a:spLocks noChangeArrowheads="1"/>
          </p:cNvSpPr>
          <p:nvPr/>
        </p:nvSpPr>
        <p:spPr bwMode="auto">
          <a:xfrm>
            <a:off x="6646863" y="3397250"/>
            <a:ext cx="2192337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8000" tIns="72000" rIns="108000" bIns="72000">
            <a:spAutoFit/>
          </a:bodyPr>
          <a:lstStyle/>
          <a:p>
            <a:pPr algn="l">
              <a:spcBef>
                <a:spcPct val="30000"/>
              </a:spcBef>
              <a:spcAft>
                <a:spcPct val="75000"/>
              </a:spcAft>
            </a:pPr>
            <a:r>
              <a:rPr lang="en-US" sz="2000">
                <a:latin typeface="Arial" charset="0"/>
              </a:rPr>
              <a:t>I </a:t>
            </a:r>
            <a:r>
              <a:rPr lang="en-US" sz="2000" b="0" i="1">
                <a:latin typeface="Arial" charset="0"/>
              </a:rPr>
              <a:t>ioco</a:t>
            </a:r>
            <a:r>
              <a:rPr lang="en-US" sz="2000" b="0" baseline="-25000">
                <a:latin typeface="Arial" charset="0"/>
                <a:sym typeface="Symbol" pitchFamily="18" charset="2"/>
              </a:rPr>
              <a:t></a:t>
            </a:r>
            <a:r>
              <a:rPr lang="en-US" sz="2000">
                <a:latin typeface="Arial" charset="0"/>
                <a:sym typeface="Symbol" pitchFamily="18" charset="2"/>
              </a:rPr>
              <a:t> S</a:t>
            </a:r>
          </a:p>
          <a:p>
            <a:pPr algn="l">
              <a:spcBef>
                <a:spcPct val="3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  <a:sym typeface="Symbol" pitchFamily="18" charset="2"/>
              </a:rPr>
              <a:t>S</a:t>
            </a:r>
            <a:r>
              <a:rPr lang="en-US" sz="2000">
                <a:latin typeface="Arial" charset="0"/>
                <a:sym typeface="Symbol" pitchFamily="18" charset="2"/>
              </a:rPr>
              <a:t>I</a:t>
            </a:r>
            <a:r>
              <a:rPr lang="en-US" altLang="zh-TW" sz="20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 </a:t>
            </a:r>
            <a:r>
              <a:rPr lang="en-US" sz="2000" b="0" i="1">
                <a:latin typeface="Arial" charset="0"/>
              </a:rPr>
              <a:t>is</a:t>
            </a:r>
            <a:r>
              <a:rPr lang="en-US" sz="2000" b="0" i="1">
                <a:solidFill>
                  <a:schemeClr val="bg1"/>
                </a:solidFill>
                <a:latin typeface="Arial" charset="0"/>
              </a:rPr>
              <a:t>n’t</a:t>
            </a:r>
            <a:r>
              <a:rPr lang="en-US" sz="2000" b="0" i="1">
                <a:latin typeface="Arial" charset="0"/>
              </a:rPr>
              <a:t> secure</a:t>
            </a:r>
          </a:p>
          <a:p>
            <a:pPr algn="l">
              <a:spcBef>
                <a:spcPct val="3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  <a:sym typeface="Symbol" pitchFamily="18" charset="2"/>
              </a:rPr>
              <a:t>I</a:t>
            </a:r>
            <a:r>
              <a:rPr lang="en-US" sz="2000">
                <a:latin typeface="Arial" charset="0"/>
                <a:sym typeface="Symbol" pitchFamily="18" charset="2"/>
              </a:rPr>
              <a:t>S</a:t>
            </a:r>
            <a:r>
              <a:rPr lang="en-US" altLang="zh-TW" sz="20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 </a:t>
            </a:r>
            <a:r>
              <a:rPr lang="en-US" sz="2000" b="0" i="1">
                <a:latin typeface="Arial" charset="0"/>
              </a:rPr>
              <a:t>is</a:t>
            </a:r>
            <a:r>
              <a:rPr lang="en-US" sz="2000" b="0" i="1">
                <a:solidFill>
                  <a:schemeClr val="bg1"/>
                </a:solidFill>
                <a:latin typeface="Arial" charset="0"/>
              </a:rPr>
              <a:t>n’t</a:t>
            </a:r>
            <a:r>
              <a:rPr lang="en-US" sz="2000" b="0" i="1">
                <a:latin typeface="Arial" charset="0"/>
              </a:rPr>
              <a:t> secure</a:t>
            </a:r>
            <a:endParaRPr lang="en-US" sz="2000">
              <a:latin typeface="Arial" charset="0"/>
            </a:endParaRPr>
          </a:p>
          <a:p>
            <a:pPr algn="l">
              <a:spcBef>
                <a:spcPct val="30000"/>
              </a:spcBef>
            </a:pPr>
            <a:r>
              <a:rPr lang="en-US" sz="2000">
                <a:latin typeface="Arial" charset="0"/>
                <a:sym typeface="Symbol" pitchFamily="18" charset="2"/>
              </a:rPr>
              <a:t>I</a:t>
            </a:r>
            <a:r>
              <a:rPr lang="en-US" altLang="zh-TW" sz="20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 </a:t>
            </a:r>
            <a:r>
              <a:rPr lang="en-US" sz="2000" b="0" i="1">
                <a:latin typeface="Arial" charset="0"/>
              </a:rPr>
              <a:t>ioco</a:t>
            </a:r>
            <a:r>
              <a:rPr lang="en-US" sz="2000" b="0" baseline="-25000">
                <a:latin typeface="Arial" charset="0"/>
                <a:sym typeface="Symbol" pitchFamily="18" charset="2"/>
              </a:rPr>
              <a:t></a:t>
            </a:r>
            <a:r>
              <a:rPr lang="en-US" sz="2000">
                <a:latin typeface="Arial" charset="0"/>
                <a:sym typeface="Symbol" pitchFamily="18" charset="2"/>
              </a:rPr>
              <a:t> S</a:t>
            </a:r>
            <a:r>
              <a:rPr lang="en-US" altLang="zh-TW" sz="20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</a:t>
            </a:r>
          </a:p>
          <a:p>
            <a:pPr algn="l">
              <a:spcBef>
                <a:spcPct val="30000"/>
              </a:spcBef>
            </a:pPr>
            <a:r>
              <a:rPr lang="en-US" sz="2000">
                <a:latin typeface="Arial" charset="0"/>
                <a:sym typeface="Symbol" pitchFamily="18" charset="2"/>
              </a:rPr>
              <a:t>S`</a:t>
            </a:r>
            <a:r>
              <a:rPr lang="en-US" altLang="zh-TW" sz="20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 </a:t>
            </a:r>
            <a:r>
              <a:rPr lang="en-US" sz="2000" b="0" i="1">
                <a:latin typeface="Arial" charset="0"/>
              </a:rPr>
              <a:t>is</a:t>
            </a:r>
            <a:r>
              <a:rPr lang="en-US" sz="2000" b="0" i="1">
                <a:solidFill>
                  <a:schemeClr val="bg1"/>
                </a:solidFill>
                <a:latin typeface="Arial" charset="0"/>
              </a:rPr>
              <a:t>n’t</a:t>
            </a:r>
            <a:r>
              <a:rPr lang="en-US" sz="2000" b="0" i="1">
                <a:latin typeface="Arial" charset="0"/>
              </a:rPr>
              <a:t> secure</a:t>
            </a:r>
            <a:endParaRPr lang="en-US" sz="2000">
              <a:latin typeface="Arial" charset="0"/>
            </a:endParaRPr>
          </a:p>
          <a:p>
            <a:pPr algn="l">
              <a:spcBef>
                <a:spcPct val="30000"/>
              </a:spcBef>
            </a:pPr>
            <a:r>
              <a:rPr lang="en-US" sz="2000">
                <a:latin typeface="Arial" charset="0"/>
                <a:sym typeface="Symbol" pitchFamily="18" charset="2"/>
              </a:rPr>
              <a:t>I</a:t>
            </a:r>
            <a:r>
              <a:rPr lang="en-US" altLang="zh-TW" sz="20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 </a:t>
            </a:r>
            <a:r>
              <a:rPr lang="en-US" sz="2000" b="0" i="1">
                <a:latin typeface="Arial" charset="0"/>
              </a:rPr>
              <a:t>ioco</a:t>
            </a:r>
            <a:r>
              <a:rPr lang="en-US" sz="2000" b="0" baseline="-25000">
                <a:latin typeface="Arial" charset="0"/>
                <a:sym typeface="Symbol" pitchFamily="18" charset="2"/>
              </a:rPr>
              <a:t></a:t>
            </a:r>
            <a:r>
              <a:rPr lang="en-US" sz="2000">
                <a:latin typeface="Arial" charset="0"/>
                <a:sym typeface="Symbol" pitchFamily="18" charset="2"/>
              </a:rPr>
              <a:t> S`</a:t>
            </a:r>
            <a:r>
              <a:rPr lang="en-US" altLang="zh-TW" sz="20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</a:t>
            </a:r>
          </a:p>
        </p:txBody>
      </p:sp>
      <p:sp>
        <p:nvSpPr>
          <p:cNvPr id="2764816" name="Rectangle 16"/>
          <p:cNvSpPr>
            <a:spLocks noChangeArrowheads="1"/>
          </p:cNvSpPr>
          <p:nvPr/>
        </p:nvSpPr>
        <p:spPr bwMode="auto">
          <a:xfrm>
            <a:off x="2878138" y="150813"/>
            <a:ext cx="3386137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90000" bIns="900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400" b="0">
                <a:solidFill>
                  <a:schemeClr val="tx2"/>
                </a:solidFill>
                <a:latin typeface="Arial" charset="0"/>
              </a:rPr>
              <a:t>homogene</a:t>
            </a:r>
            <a:r>
              <a:rPr lang="en-US" sz="4400" b="0">
                <a:solidFill>
                  <a:schemeClr val="tx2"/>
                </a:solidFill>
                <a:latin typeface="Arial" charset="0"/>
              </a:rPr>
              <a:t>ity</a:t>
            </a:r>
            <a:endParaRPr lang="ru-RU" sz="4400" b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764817" name="Oval 17"/>
          <p:cNvSpPr>
            <a:spLocks noChangeArrowheads="1"/>
          </p:cNvSpPr>
          <p:nvPr/>
        </p:nvSpPr>
        <p:spPr bwMode="auto">
          <a:xfrm>
            <a:off x="935038" y="1885950"/>
            <a:ext cx="142875" cy="144463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4818" name="Oval 18"/>
          <p:cNvSpPr>
            <a:spLocks noChangeArrowheads="1"/>
          </p:cNvSpPr>
          <p:nvPr/>
        </p:nvSpPr>
        <p:spPr bwMode="auto">
          <a:xfrm>
            <a:off x="2282825" y="1885950"/>
            <a:ext cx="142875" cy="1444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764819" name="AutoShape 19"/>
          <p:cNvCxnSpPr>
            <a:cxnSpLocks noChangeShapeType="1"/>
            <a:stCxn id="2764817" idx="7"/>
            <a:endCxn id="2764818" idx="1"/>
          </p:cNvCxnSpPr>
          <p:nvPr/>
        </p:nvCxnSpPr>
        <p:spPr bwMode="auto">
          <a:xfrm>
            <a:off x="1057275" y="1897063"/>
            <a:ext cx="1246188" cy="95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4820" name="AutoShape 20"/>
          <p:cNvSpPr>
            <a:spLocks noChangeArrowheads="1"/>
          </p:cNvSpPr>
          <p:nvPr/>
        </p:nvSpPr>
        <p:spPr bwMode="auto">
          <a:xfrm>
            <a:off x="3743325" y="1884363"/>
            <a:ext cx="1296988" cy="720725"/>
          </a:xfrm>
          <a:prstGeom prst="rightArrow">
            <a:avLst>
              <a:gd name="adj1" fmla="val 50000"/>
              <a:gd name="adj2" fmla="val 449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1600" b="0">
                <a:latin typeface="Arial" charset="0"/>
              </a:rPr>
              <a:t>transform</a:t>
            </a:r>
            <a:endParaRPr lang="ru-RU" sz="1600" b="0">
              <a:latin typeface="Arial" charset="0"/>
            </a:endParaRPr>
          </a:p>
        </p:txBody>
      </p:sp>
      <p:sp>
        <p:nvSpPr>
          <p:cNvPr id="2764821" name="Text Box 21"/>
          <p:cNvSpPr txBox="1">
            <a:spLocks noChangeArrowheads="1"/>
          </p:cNvSpPr>
          <p:nvPr/>
        </p:nvSpPr>
        <p:spPr bwMode="auto">
          <a:xfrm>
            <a:off x="982663" y="1374775"/>
            <a:ext cx="16986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S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4822" name="Text Box 22"/>
          <p:cNvSpPr txBox="1">
            <a:spLocks noChangeArrowheads="1"/>
          </p:cNvSpPr>
          <p:nvPr/>
        </p:nvSpPr>
        <p:spPr bwMode="auto">
          <a:xfrm>
            <a:off x="6753225" y="1374775"/>
            <a:ext cx="254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S`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4823" name="Text Box 23"/>
          <p:cNvSpPr txBox="1">
            <a:spLocks noChangeArrowheads="1"/>
          </p:cNvSpPr>
          <p:nvPr/>
        </p:nvSpPr>
        <p:spPr bwMode="auto">
          <a:xfrm>
            <a:off x="3676650" y="1385888"/>
            <a:ext cx="1698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0">
                <a:latin typeface="Arial" charset="0"/>
              </a:rPr>
              <a:t>A</a:t>
            </a:r>
            <a:endParaRPr lang="ru-RU" sz="2000" b="0">
              <a:latin typeface="Arial" charset="0"/>
            </a:endParaRPr>
          </a:p>
        </p:txBody>
      </p:sp>
      <p:sp>
        <p:nvSpPr>
          <p:cNvPr id="2764824" name="Text Box 24"/>
          <p:cNvSpPr txBox="1">
            <a:spLocks noChangeArrowheads="1"/>
          </p:cNvSpPr>
          <p:nvPr/>
        </p:nvSpPr>
        <p:spPr bwMode="auto">
          <a:xfrm>
            <a:off x="3316288" y="1436688"/>
            <a:ext cx="51276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0">
                <a:latin typeface="Arial" charset="0"/>
              </a:rPr>
              <a:t>A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1800" b="0">
                <a:latin typeface="Arial" charset="0"/>
              </a:rPr>
              <a:t>B</a:t>
            </a:r>
            <a:endParaRPr lang="ru-RU" sz="2000" b="0">
              <a:latin typeface="Arial" charset="0"/>
            </a:endParaRPr>
          </a:p>
        </p:txBody>
      </p:sp>
      <p:sp>
        <p:nvSpPr>
          <p:cNvPr id="2764825" name="Text Box 25"/>
          <p:cNvSpPr txBox="1">
            <a:spLocks noChangeArrowheads="1"/>
          </p:cNvSpPr>
          <p:nvPr/>
        </p:nvSpPr>
        <p:spPr bwMode="auto">
          <a:xfrm>
            <a:off x="3857625" y="1401763"/>
            <a:ext cx="2317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0">
                <a:latin typeface="Arial" charset="0"/>
              </a:rPr>
              <a:t>={</a:t>
            </a:r>
            <a:endParaRPr lang="ru-RU" sz="2000" b="0">
              <a:latin typeface="Arial" charset="0"/>
            </a:endParaRPr>
          </a:p>
        </p:txBody>
      </p:sp>
      <p:sp>
        <p:nvSpPr>
          <p:cNvPr id="2764826" name="Text Box 26"/>
          <p:cNvSpPr txBox="1">
            <a:spLocks noChangeArrowheads="1"/>
          </p:cNvSpPr>
          <p:nvPr/>
        </p:nvSpPr>
        <p:spPr bwMode="auto">
          <a:xfrm>
            <a:off x="4103688" y="1401763"/>
            <a:ext cx="10795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latin typeface="Arial" charset="0"/>
              </a:rPr>
              <a:t>?a,?b,!x</a:t>
            </a:r>
            <a:r>
              <a:rPr lang="en-US" sz="2000" b="0">
                <a:latin typeface="Arial" charset="0"/>
              </a:rPr>
              <a:t>,!y</a:t>
            </a:r>
            <a:endParaRPr lang="ru-RU" sz="2000" b="0">
              <a:latin typeface="Arial" charset="0"/>
            </a:endParaRPr>
          </a:p>
        </p:txBody>
      </p:sp>
      <p:sp>
        <p:nvSpPr>
          <p:cNvPr id="2764827" name="Text Box 27"/>
          <p:cNvSpPr txBox="1">
            <a:spLocks noChangeArrowheads="1"/>
          </p:cNvSpPr>
          <p:nvPr/>
        </p:nvSpPr>
        <p:spPr bwMode="auto">
          <a:xfrm>
            <a:off x="5184775" y="1401763"/>
            <a:ext cx="4079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0">
                <a:latin typeface="Arial" charset="0"/>
              </a:rPr>
              <a:t>,…}</a:t>
            </a:r>
            <a:endParaRPr lang="ru-RU" sz="2000" b="0">
              <a:latin typeface="Arial" charset="0"/>
            </a:endParaRPr>
          </a:p>
        </p:txBody>
      </p:sp>
      <p:sp>
        <p:nvSpPr>
          <p:cNvPr id="2764828" name="Text Box 28"/>
          <p:cNvSpPr txBox="1">
            <a:spLocks noChangeArrowheads="1"/>
          </p:cNvSpPr>
          <p:nvPr/>
        </p:nvSpPr>
        <p:spPr bwMode="auto">
          <a:xfrm>
            <a:off x="1622425" y="1597025"/>
            <a:ext cx="177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!x</a:t>
            </a:r>
            <a:endParaRPr lang="ru-RU" sz="1800" b="0">
              <a:latin typeface="Arial" charset="0"/>
            </a:endParaRPr>
          </a:p>
        </p:txBody>
      </p:sp>
      <p:sp>
        <p:nvSpPr>
          <p:cNvPr id="2764829" name="Text Box 29"/>
          <p:cNvSpPr txBox="1">
            <a:spLocks noChangeArrowheads="1"/>
          </p:cNvSpPr>
          <p:nvPr/>
        </p:nvSpPr>
        <p:spPr bwMode="auto">
          <a:xfrm>
            <a:off x="792163" y="1436688"/>
            <a:ext cx="5159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S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</a:t>
            </a:r>
            <a:endParaRPr lang="ru-RU" sz="2000">
              <a:latin typeface="Arial" charset="0"/>
            </a:endParaRPr>
          </a:p>
        </p:txBody>
      </p:sp>
      <p:sp>
        <p:nvSpPr>
          <p:cNvPr id="2764830" name="Text Box 30"/>
          <p:cNvSpPr txBox="1">
            <a:spLocks noChangeArrowheads="1"/>
          </p:cNvSpPr>
          <p:nvPr/>
        </p:nvSpPr>
        <p:spPr bwMode="auto">
          <a:xfrm>
            <a:off x="6480175" y="1417638"/>
            <a:ext cx="6000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S`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</a:t>
            </a:r>
            <a:endParaRPr lang="ru-RU" sz="2000">
              <a:latin typeface="Arial" charset="0"/>
            </a:endParaRPr>
          </a:p>
        </p:txBody>
      </p:sp>
      <p:sp>
        <p:nvSpPr>
          <p:cNvPr id="2764831" name="Oval 31"/>
          <p:cNvSpPr>
            <a:spLocks noChangeArrowheads="1"/>
          </p:cNvSpPr>
          <p:nvPr/>
        </p:nvSpPr>
        <p:spPr bwMode="auto">
          <a:xfrm>
            <a:off x="6696075" y="1885950"/>
            <a:ext cx="142875" cy="144463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4832" name="Oval 32"/>
          <p:cNvSpPr>
            <a:spLocks noChangeArrowheads="1"/>
          </p:cNvSpPr>
          <p:nvPr/>
        </p:nvSpPr>
        <p:spPr bwMode="auto">
          <a:xfrm>
            <a:off x="8066088" y="1885950"/>
            <a:ext cx="142875" cy="144463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764833" name="AutoShape 33"/>
          <p:cNvCxnSpPr>
            <a:cxnSpLocks noChangeShapeType="1"/>
            <a:stCxn id="2764831" idx="7"/>
            <a:endCxn id="2764832" idx="1"/>
          </p:cNvCxnSpPr>
          <p:nvPr/>
        </p:nvCxnSpPr>
        <p:spPr bwMode="auto">
          <a:xfrm>
            <a:off x="6818313" y="1897063"/>
            <a:ext cx="126841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4834" name="Text Box 34"/>
          <p:cNvSpPr txBox="1">
            <a:spLocks noChangeArrowheads="1"/>
          </p:cNvSpPr>
          <p:nvPr/>
        </p:nvSpPr>
        <p:spPr bwMode="auto">
          <a:xfrm>
            <a:off x="7423150" y="1597025"/>
            <a:ext cx="177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!x</a:t>
            </a:r>
            <a:endParaRPr lang="ru-RU" sz="1800" b="0">
              <a:latin typeface="Arial" charset="0"/>
            </a:endParaRPr>
          </a:p>
        </p:txBody>
      </p:sp>
      <p:cxnSp>
        <p:nvCxnSpPr>
          <p:cNvPr id="2764835" name="AutoShape 35"/>
          <p:cNvCxnSpPr>
            <a:cxnSpLocks noChangeShapeType="1"/>
            <a:stCxn id="2764831" idx="5"/>
            <a:endCxn id="2764832" idx="3"/>
          </p:cNvCxnSpPr>
          <p:nvPr/>
        </p:nvCxnSpPr>
        <p:spPr bwMode="auto">
          <a:xfrm>
            <a:off x="6818313" y="2019300"/>
            <a:ext cx="126841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4836" name="Text Box 36"/>
          <p:cNvSpPr txBox="1">
            <a:spLocks noChangeArrowheads="1"/>
          </p:cNvSpPr>
          <p:nvPr/>
        </p:nvSpPr>
        <p:spPr bwMode="auto">
          <a:xfrm>
            <a:off x="7421563" y="2003425"/>
            <a:ext cx="177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!y</a:t>
            </a:r>
            <a:endParaRPr lang="ru-RU" sz="1800" b="0">
              <a:latin typeface="Arial" charset="0"/>
            </a:endParaRPr>
          </a:p>
        </p:txBody>
      </p:sp>
      <p:sp>
        <p:nvSpPr>
          <p:cNvPr id="2764837" name="Text Box 37"/>
          <p:cNvSpPr txBox="1">
            <a:spLocks noChangeArrowheads="1"/>
          </p:cNvSpPr>
          <p:nvPr/>
        </p:nvSpPr>
        <p:spPr bwMode="auto">
          <a:xfrm>
            <a:off x="7502525" y="2008188"/>
            <a:ext cx="1000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4838" name="Text Box 38"/>
          <p:cNvSpPr txBox="1">
            <a:spLocks noChangeArrowheads="1"/>
          </p:cNvSpPr>
          <p:nvPr/>
        </p:nvSpPr>
        <p:spPr bwMode="auto">
          <a:xfrm>
            <a:off x="993775" y="3989388"/>
            <a:ext cx="698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I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4839" name="Text Box 39"/>
          <p:cNvSpPr txBox="1">
            <a:spLocks noChangeArrowheads="1"/>
          </p:cNvSpPr>
          <p:nvPr/>
        </p:nvSpPr>
        <p:spPr bwMode="auto">
          <a:xfrm>
            <a:off x="863600" y="4041775"/>
            <a:ext cx="4159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I</a:t>
            </a:r>
            <a:r>
              <a:rPr lang="en-US" altLang="zh-TW" sz="18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</a:t>
            </a:r>
            <a:endParaRPr lang="ru-RU" sz="2000">
              <a:latin typeface="Arial" charset="0"/>
            </a:endParaRPr>
          </a:p>
        </p:txBody>
      </p:sp>
      <p:sp>
        <p:nvSpPr>
          <p:cNvPr id="2764840" name="Oval 40"/>
          <p:cNvSpPr>
            <a:spLocks noChangeArrowheads="1"/>
          </p:cNvSpPr>
          <p:nvPr/>
        </p:nvSpPr>
        <p:spPr bwMode="auto">
          <a:xfrm>
            <a:off x="971550" y="4525963"/>
            <a:ext cx="142875" cy="144462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4841" name="Oval 41"/>
          <p:cNvSpPr>
            <a:spLocks noChangeArrowheads="1"/>
          </p:cNvSpPr>
          <p:nvPr/>
        </p:nvSpPr>
        <p:spPr bwMode="auto">
          <a:xfrm>
            <a:off x="2281238" y="4525963"/>
            <a:ext cx="142875" cy="144462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764842" name="AutoShape 42"/>
          <p:cNvCxnSpPr>
            <a:cxnSpLocks noChangeShapeType="1"/>
            <a:stCxn id="2764840" idx="5"/>
            <a:endCxn id="2764841" idx="3"/>
          </p:cNvCxnSpPr>
          <p:nvPr/>
        </p:nvCxnSpPr>
        <p:spPr bwMode="auto">
          <a:xfrm>
            <a:off x="1093788" y="4659313"/>
            <a:ext cx="12080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4843" name="Text Box 43"/>
          <p:cNvSpPr txBox="1">
            <a:spLocks noChangeArrowheads="1"/>
          </p:cNvSpPr>
          <p:nvPr/>
        </p:nvSpPr>
        <p:spPr bwMode="auto">
          <a:xfrm>
            <a:off x="1403350" y="4643438"/>
            <a:ext cx="177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!y</a:t>
            </a:r>
            <a:endParaRPr lang="ru-RU" sz="1800" b="0">
              <a:latin typeface="Arial" charset="0"/>
            </a:endParaRPr>
          </a:p>
        </p:txBody>
      </p:sp>
      <p:sp>
        <p:nvSpPr>
          <p:cNvPr id="2764844" name="Text Box 44"/>
          <p:cNvSpPr txBox="1">
            <a:spLocks noChangeArrowheads="1"/>
          </p:cNvSpPr>
          <p:nvPr/>
        </p:nvSpPr>
        <p:spPr bwMode="auto">
          <a:xfrm>
            <a:off x="1484313" y="4648200"/>
            <a:ext cx="10001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009900"/>
                </a:solidFill>
                <a:latin typeface="Arial" charset="0"/>
                <a:sym typeface="Symbol" pitchFamily="18" charset="2"/>
              </a:rPr>
              <a:t></a:t>
            </a:r>
            <a:endParaRPr lang="ru-RU" sz="1800" b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764845" name="AutoShape 45"/>
          <p:cNvSpPr>
            <a:spLocks noChangeArrowheads="1"/>
          </p:cNvSpPr>
          <p:nvPr/>
        </p:nvSpPr>
        <p:spPr bwMode="auto">
          <a:xfrm rot="10800000">
            <a:off x="6156325" y="3541713"/>
            <a:ext cx="360363" cy="250825"/>
          </a:xfrm>
          <a:prstGeom prst="leftArrow">
            <a:avLst>
              <a:gd name="adj1" fmla="val 50000"/>
              <a:gd name="adj2" fmla="val 3591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4846" name="Text Box 46"/>
          <p:cNvSpPr txBox="1">
            <a:spLocks noChangeArrowheads="1"/>
          </p:cNvSpPr>
          <p:nvPr/>
        </p:nvSpPr>
        <p:spPr bwMode="auto">
          <a:xfrm>
            <a:off x="3311525" y="3937000"/>
            <a:ext cx="21621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0">
                <a:latin typeface="Arial" charset="0"/>
              </a:rPr>
              <a:t>B={!a,!b,?x,?y,…}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4847" name="Oval 47"/>
          <p:cNvSpPr>
            <a:spLocks noChangeArrowheads="1"/>
          </p:cNvSpPr>
          <p:nvPr/>
        </p:nvSpPr>
        <p:spPr bwMode="auto">
          <a:xfrm>
            <a:off x="4092575" y="5305425"/>
            <a:ext cx="142875" cy="144463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764848" name="AutoShape 48"/>
          <p:cNvCxnSpPr>
            <a:cxnSpLocks noChangeShapeType="1"/>
            <a:stCxn id="2764847" idx="6"/>
            <a:endCxn id="2764847" idx="0"/>
          </p:cNvCxnSpPr>
          <p:nvPr/>
        </p:nvCxnSpPr>
        <p:spPr bwMode="auto">
          <a:xfrm flipH="1" flipV="1">
            <a:off x="4164013" y="5295900"/>
            <a:ext cx="80962" cy="82550"/>
          </a:xfrm>
          <a:prstGeom prst="curvedConnector4">
            <a:avLst>
              <a:gd name="adj1" fmla="val -270588"/>
              <a:gd name="adj2" fmla="val 365384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4849" name="Text Box 49"/>
          <p:cNvSpPr txBox="1">
            <a:spLocks noChangeArrowheads="1"/>
          </p:cNvSpPr>
          <p:nvPr/>
        </p:nvSpPr>
        <p:spPr bwMode="auto">
          <a:xfrm>
            <a:off x="4103688" y="4459288"/>
            <a:ext cx="1555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T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4850" name="Text Box 50"/>
          <p:cNvSpPr txBox="1">
            <a:spLocks noChangeArrowheads="1"/>
          </p:cNvSpPr>
          <p:nvPr/>
        </p:nvSpPr>
        <p:spPr bwMode="auto">
          <a:xfrm>
            <a:off x="4546600" y="5032375"/>
            <a:ext cx="2413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latin typeface="Arial" charset="0"/>
              </a:rPr>
              <a:t>?y</a:t>
            </a:r>
            <a:endParaRPr lang="ru-RU" sz="1800" b="0">
              <a:latin typeface="Arial" charset="0"/>
            </a:endParaRPr>
          </a:p>
        </p:txBody>
      </p:sp>
      <p:cxnSp>
        <p:nvCxnSpPr>
          <p:cNvPr id="2764851" name="AutoShape 51"/>
          <p:cNvCxnSpPr>
            <a:cxnSpLocks noChangeShapeType="1"/>
            <a:stCxn id="2764818" idx="6"/>
            <a:endCxn id="2764818" idx="0"/>
          </p:cNvCxnSpPr>
          <p:nvPr/>
        </p:nvCxnSpPr>
        <p:spPr bwMode="auto">
          <a:xfrm flipH="1" flipV="1">
            <a:off x="2354263" y="1885950"/>
            <a:ext cx="71437" cy="73025"/>
          </a:xfrm>
          <a:prstGeom prst="curvedConnector4">
            <a:avLst>
              <a:gd name="adj1" fmla="val -320000"/>
              <a:gd name="adj2" fmla="val 413042"/>
            </a:avLst>
          </a:prstGeom>
          <a:noFill/>
          <a:ln w="19050">
            <a:solidFill>
              <a:srgbClr val="FF0000"/>
            </a:solidFill>
            <a:round/>
            <a:headEnd/>
            <a:tailEnd type="triangle" w="med" len="lg"/>
          </a:ln>
          <a:effectLst/>
        </p:spPr>
      </p:cxnSp>
      <p:sp>
        <p:nvSpPr>
          <p:cNvPr id="2764852" name="Text Box 52"/>
          <p:cNvSpPr txBox="1">
            <a:spLocks noChangeArrowheads="1"/>
          </p:cNvSpPr>
          <p:nvPr/>
        </p:nvSpPr>
        <p:spPr bwMode="auto">
          <a:xfrm>
            <a:off x="2714625" y="1598613"/>
            <a:ext cx="9366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>
                <a:solidFill>
                  <a:srgbClr val="FF0000"/>
                </a:solidFill>
                <a:latin typeface="Arial" charset="0"/>
                <a:sym typeface="Symbol" pitchFamily="18" charset="2"/>
              </a:rPr>
              <a:t></a:t>
            </a:r>
            <a:endParaRPr lang="ru-RU" sz="180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764853" name="AutoShape 53"/>
          <p:cNvCxnSpPr>
            <a:cxnSpLocks noChangeShapeType="1"/>
            <a:stCxn id="2764832" idx="6"/>
            <a:endCxn id="2764832" idx="0"/>
          </p:cNvCxnSpPr>
          <p:nvPr/>
        </p:nvCxnSpPr>
        <p:spPr bwMode="auto">
          <a:xfrm flipH="1" flipV="1">
            <a:off x="8137525" y="1876425"/>
            <a:ext cx="80963" cy="82550"/>
          </a:xfrm>
          <a:prstGeom prst="curvedConnector4">
            <a:avLst>
              <a:gd name="adj1" fmla="val -270588"/>
              <a:gd name="adj2" fmla="val 365384"/>
            </a:avLst>
          </a:prstGeom>
          <a:noFill/>
          <a:ln w="19050">
            <a:solidFill>
              <a:srgbClr val="FF0000"/>
            </a:solidFill>
            <a:round/>
            <a:headEnd/>
            <a:tailEnd type="triangle" w="med" len="lg"/>
          </a:ln>
          <a:effectLst/>
        </p:spPr>
      </p:cxnSp>
      <p:sp>
        <p:nvSpPr>
          <p:cNvPr id="2764854" name="Text Box 54"/>
          <p:cNvSpPr txBox="1">
            <a:spLocks noChangeArrowheads="1"/>
          </p:cNvSpPr>
          <p:nvPr/>
        </p:nvSpPr>
        <p:spPr bwMode="auto">
          <a:xfrm>
            <a:off x="8510588" y="1598613"/>
            <a:ext cx="9366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>
                <a:solidFill>
                  <a:srgbClr val="FF0000"/>
                </a:solidFill>
                <a:latin typeface="Arial" charset="0"/>
                <a:sym typeface="Symbol" pitchFamily="18" charset="2"/>
              </a:rPr>
              <a:t></a:t>
            </a:r>
            <a:endParaRPr lang="ru-RU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64855" name="Text Box 55"/>
          <p:cNvSpPr txBox="1">
            <a:spLocks noChangeArrowheads="1"/>
          </p:cNvSpPr>
          <p:nvPr/>
        </p:nvSpPr>
        <p:spPr bwMode="auto">
          <a:xfrm>
            <a:off x="3740150" y="2827338"/>
            <a:ext cx="1422400" cy="457200"/>
          </a:xfrm>
          <a:prstGeom prst="rect">
            <a:avLst/>
          </a:prstGeom>
          <a:solidFill>
            <a:srgbClr val="E7FAFF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lIns="108000" tIns="72000" rIns="108000" bIns="72000">
            <a:spAutoFit/>
          </a:bodyPr>
          <a:lstStyle/>
          <a:p>
            <a:pPr algn="ctr"/>
            <a:r>
              <a:rPr lang="en-US" sz="2000">
                <a:latin typeface="Arial" charset="0"/>
              </a:rPr>
              <a:t>S </a:t>
            </a:r>
            <a:r>
              <a:rPr lang="en-US" sz="2000">
                <a:latin typeface="Arial" charset="0"/>
                <a:sym typeface="Symbol" pitchFamily="18" charset="2"/>
              </a:rPr>
              <a:t></a:t>
            </a:r>
            <a:r>
              <a:rPr lang="en-US" sz="1400" b="0" i="1">
                <a:latin typeface="Arial" charset="0"/>
              </a:rPr>
              <a:t>ioco</a:t>
            </a:r>
            <a:r>
              <a:rPr lang="en-US" sz="1400" b="0" baseline="-25000">
                <a:latin typeface="Arial" charset="0"/>
                <a:sym typeface="Symbol" pitchFamily="18" charset="2"/>
              </a:rPr>
              <a:t></a:t>
            </a:r>
            <a:r>
              <a:rPr lang="en-US" sz="2000">
                <a:latin typeface="Arial" charset="0"/>
                <a:sym typeface="Symbol" pitchFamily="18" charset="2"/>
              </a:rPr>
              <a:t> S`</a:t>
            </a:r>
          </a:p>
        </p:txBody>
      </p:sp>
      <p:cxnSp>
        <p:nvCxnSpPr>
          <p:cNvPr id="2764856" name="AutoShape 56"/>
          <p:cNvCxnSpPr>
            <a:cxnSpLocks noChangeShapeType="1"/>
            <a:stCxn id="2764841" idx="6"/>
            <a:endCxn id="2764841" idx="0"/>
          </p:cNvCxnSpPr>
          <p:nvPr/>
        </p:nvCxnSpPr>
        <p:spPr bwMode="auto">
          <a:xfrm flipH="1" flipV="1">
            <a:off x="2352675" y="4516438"/>
            <a:ext cx="80963" cy="82550"/>
          </a:xfrm>
          <a:prstGeom prst="curvedConnector4">
            <a:avLst>
              <a:gd name="adj1" fmla="val -270588"/>
              <a:gd name="adj2" fmla="val 365384"/>
            </a:avLst>
          </a:prstGeom>
          <a:noFill/>
          <a:ln w="19050">
            <a:solidFill>
              <a:srgbClr val="FF0000"/>
            </a:solidFill>
            <a:round/>
            <a:headEnd/>
            <a:tailEnd type="triangle" w="med" len="lg"/>
          </a:ln>
          <a:effectLst/>
        </p:spPr>
      </p:cxnSp>
      <p:sp>
        <p:nvSpPr>
          <p:cNvPr id="2764857" name="Text Box 57"/>
          <p:cNvSpPr txBox="1">
            <a:spLocks noChangeArrowheads="1"/>
          </p:cNvSpPr>
          <p:nvPr/>
        </p:nvSpPr>
        <p:spPr bwMode="auto">
          <a:xfrm>
            <a:off x="2714625" y="4237038"/>
            <a:ext cx="9366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>
                <a:solidFill>
                  <a:srgbClr val="FF0000"/>
                </a:solidFill>
                <a:latin typeface="Arial" charset="0"/>
                <a:sym typeface="Symbol" pitchFamily="18" charset="2"/>
              </a:rPr>
              <a:t></a:t>
            </a:r>
            <a:endParaRPr lang="ru-RU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64858" name="AutoShape 58"/>
          <p:cNvSpPr>
            <a:spLocks noChangeArrowheads="1"/>
          </p:cNvSpPr>
          <p:nvPr/>
        </p:nvSpPr>
        <p:spPr bwMode="auto">
          <a:xfrm rot="10800000">
            <a:off x="6156325" y="4081463"/>
            <a:ext cx="360363" cy="250825"/>
          </a:xfrm>
          <a:prstGeom prst="leftArrow">
            <a:avLst>
              <a:gd name="adj1" fmla="val 50000"/>
              <a:gd name="adj2" fmla="val 3591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4859" name="AutoShape 59"/>
          <p:cNvSpPr>
            <a:spLocks noChangeArrowheads="1"/>
          </p:cNvSpPr>
          <p:nvPr/>
        </p:nvSpPr>
        <p:spPr bwMode="auto">
          <a:xfrm rot="10800000">
            <a:off x="6156325" y="4513263"/>
            <a:ext cx="360363" cy="250825"/>
          </a:xfrm>
          <a:prstGeom prst="leftArrow">
            <a:avLst>
              <a:gd name="adj1" fmla="val 50000"/>
              <a:gd name="adj2" fmla="val 3591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4860" name="AutoShape 60"/>
          <p:cNvSpPr>
            <a:spLocks noChangeArrowheads="1"/>
          </p:cNvSpPr>
          <p:nvPr/>
        </p:nvSpPr>
        <p:spPr bwMode="auto">
          <a:xfrm rot="10800000">
            <a:off x="6156325" y="4908550"/>
            <a:ext cx="360363" cy="250825"/>
          </a:xfrm>
          <a:prstGeom prst="leftArrow">
            <a:avLst>
              <a:gd name="adj1" fmla="val 50000"/>
              <a:gd name="adj2" fmla="val 3591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4861" name="AutoShape 61"/>
          <p:cNvSpPr>
            <a:spLocks noChangeArrowheads="1"/>
          </p:cNvSpPr>
          <p:nvPr/>
        </p:nvSpPr>
        <p:spPr bwMode="auto">
          <a:xfrm rot="10800000">
            <a:off x="6156325" y="5305425"/>
            <a:ext cx="360363" cy="250825"/>
          </a:xfrm>
          <a:prstGeom prst="leftArrow">
            <a:avLst>
              <a:gd name="adj1" fmla="val 50000"/>
              <a:gd name="adj2" fmla="val 3591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4862" name="AutoShape 62"/>
          <p:cNvSpPr>
            <a:spLocks noChangeArrowheads="1"/>
          </p:cNvSpPr>
          <p:nvPr/>
        </p:nvSpPr>
        <p:spPr bwMode="auto">
          <a:xfrm rot="10800000">
            <a:off x="6156325" y="5700713"/>
            <a:ext cx="360363" cy="250825"/>
          </a:xfrm>
          <a:prstGeom prst="leftArrow">
            <a:avLst>
              <a:gd name="adj1" fmla="val 50000"/>
              <a:gd name="adj2" fmla="val 3591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4863" name="Text Box 63"/>
          <p:cNvSpPr txBox="1">
            <a:spLocks noChangeArrowheads="1"/>
          </p:cNvSpPr>
          <p:nvPr/>
        </p:nvSpPr>
        <p:spPr bwMode="auto">
          <a:xfrm>
            <a:off x="7416800" y="2338388"/>
            <a:ext cx="365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 lIns="0" tIns="0" rIns="0" bIns="0">
            <a:spAutoFit/>
          </a:bodyPr>
          <a:lstStyle/>
          <a:p>
            <a:pPr algn="ctr"/>
            <a:r>
              <a:rPr lang="en-US">
                <a:latin typeface="Arial" charset="0"/>
              </a:rPr>
              <a:t>…</a:t>
            </a:r>
            <a:endParaRPr lang="ru-RU">
              <a:latin typeface="Arial" charset="0"/>
            </a:endParaRPr>
          </a:p>
        </p:txBody>
      </p:sp>
      <p:sp>
        <p:nvSpPr>
          <p:cNvPr id="2764864" name="Line 64"/>
          <p:cNvSpPr>
            <a:spLocks noChangeShapeType="1"/>
          </p:cNvSpPr>
          <p:nvPr/>
        </p:nvSpPr>
        <p:spPr bwMode="auto">
          <a:xfrm>
            <a:off x="7272338" y="5027613"/>
            <a:ext cx="46831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64865" name="Text Box 65"/>
          <p:cNvSpPr txBox="1">
            <a:spLocks noChangeArrowheads="1"/>
          </p:cNvSpPr>
          <p:nvPr/>
        </p:nvSpPr>
        <p:spPr bwMode="auto">
          <a:xfrm>
            <a:off x="7616825" y="4044950"/>
            <a:ext cx="268288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10800" rIns="0" bIns="10800">
            <a:spAutoFit/>
          </a:bodyPr>
          <a:lstStyle/>
          <a:p>
            <a:pPr algn="l"/>
            <a:r>
              <a:rPr lang="en-US" sz="2000" b="0" i="1">
                <a:solidFill>
                  <a:srgbClr val="FF0000"/>
                </a:solidFill>
                <a:latin typeface="Arial" charset="0"/>
              </a:rPr>
              <a:t>n’t</a:t>
            </a:r>
            <a:endParaRPr lang="ru-RU" sz="2000" b="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64866" name="Text Box 66"/>
          <p:cNvSpPr txBox="1">
            <a:spLocks noChangeArrowheads="1"/>
          </p:cNvSpPr>
          <p:nvPr/>
        </p:nvSpPr>
        <p:spPr bwMode="auto">
          <a:xfrm>
            <a:off x="7643813" y="5233988"/>
            <a:ext cx="268287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10800" rIns="0" bIns="10800">
            <a:spAutoFit/>
          </a:bodyPr>
          <a:lstStyle/>
          <a:p>
            <a:pPr algn="l"/>
            <a:r>
              <a:rPr lang="en-US" sz="2000" b="0" i="1">
                <a:solidFill>
                  <a:srgbClr val="FF0000"/>
                </a:solidFill>
                <a:latin typeface="Arial" charset="0"/>
              </a:rPr>
              <a:t>n’t</a:t>
            </a:r>
            <a:endParaRPr lang="ru-RU" sz="2000" b="0" i="1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2764867" name="Group 6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64868" name="Text Box 68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64869" name="Group 69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64870" name="Group 70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64871" name="Rectangle 7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4872" name="Rectangle 72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4873" name="Rectangle 73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4874" name="Rectangle 7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4875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64876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64877" name="Text Box 77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6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4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4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6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6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6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6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6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6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64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64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64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64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64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64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6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76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76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76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76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764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76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76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6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76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76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64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64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6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2" dur="500"/>
                                        <p:tgtEl>
                                          <p:spTgt spid="2764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76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64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64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6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76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764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64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64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6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64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64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64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764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764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76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6" dur="500"/>
                                        <p:tgtEl>
                                          <p:spTgt spid="2764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0" dur="500"/>
                                        <p:tgtEl>
                                          <p:spTgt spid="276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2764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764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64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764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764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764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764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764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764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764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2764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2764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2764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2764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276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276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276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276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0" dur="1000" fill="hold"/>
                                        <p:tgtEl>
                                          <p:spTgt spid="2764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1000" fill="hold"/>
                                        <p:tgtEl>
                                          <p:spTgt spid="27648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4" dur="1000" fill="hold"/>
                                        <p:tgtEl>
                                          <p:spTgt spid="27648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6" dur="1000" fill="hold"/>
                                        <p:tgtEl>
                                          <p:spTgt spid="2764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8" dur="1000" fill="hold"/>
                                        <p:tgtEl>
                                          <p:spTgt spid="27648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" dur="1000" fill="hold"/>
                                        <p:tgtEl>
                                          <p:spTgt spid="27648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1000" fill="hold"/>
                                        <p:tgtEl>
                                          <p:spTgt spid="27648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" dur="1000" fill="hold"/>
                                        <p:tgtEl>
                                          <p:spTgt spid="27648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" dur="1000" fill="hold"/>
                                        <p:tgtEl>
                                          <p:spTgt spid="27648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0" fill="hold"/>
                                        <p:tgtEl>
                                          <p:spTgt spid="27648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1" dur="500"/>
                                        <p:tgtEl>
                                          <p:spTgt spid="2764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4" dur="500"/>
                                        <p:tgtEl>
                                          <p:spTgt spid="2764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7" dur="500"/>
                                        <p:tgtEl>
                                          <p:spTgt spid="2764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500"/>
                                        <p:tgtEl>
                                          <p:spTgt spid="2764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276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" dur="500" fill="hold"/>
                                        <p:tgtEl>
                                          <p:spTgt spid="27648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27648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500" fill="hold"/>
                                        <p:tgtEl>
                                          <p:spTgt spid="27648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27648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4" dur="500"/>
                                        <p:tgtEl>
                                          <p:spTgt spid="2764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7" dur="500"/>
                                        <p:tgtEl>
                                          <p:spTgt spid="2764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0" dur="500"/>
                                        <p:tgtEl>
                                          <p:spTgt spid="2764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3" dur="500"/>
                                        <p:tgtEl>
                                          <p:spTgt spid="2764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500" fill="hold"/>
                                        <p:tgtEl>
                                          <p:spTgt spid="27648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27648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27648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B3B3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27648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500" fill="hold"/>
                                        <p:tgtEl>
                                          <p:spTgt spid="2764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2764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27648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6" dur="500" fill="hold"/>
                                        <p:tgtEl>
                                          <p:spTgt spid="27648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B3B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000"/>
                            </p:stCondLst>
                            <p:childTnLst>
                              <p:par>
                                <p:cTn id="24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0" dur="500"/>
                                        <p:tgtEl>
                                          <p:spTgt spid="276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3" dur="500"/>
                                        <p:tgtEl>
                                          <p:spTgt spid="276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7" dur="500"/>
                                        <p:tgtEl>
                                          <p:spTgt spid="276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0" dur="500"/>
                                        <p:tgtEl>
                                          <p:spTgt spid="276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764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2764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76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4000"/>
                            </p:stCondLst>
                            <p:childTnLst>
                              <p:par>
                                <p:cTn id="26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9" dur="500"/>
                                        <p:tgtEl>
                                          <p:spTgt spid="276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4500"/>
                            </p:stCondLst>
                            <p:childTnLst>
                              <p:par>
                                <p:cTn id="27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3" dur="500"/>
                                        <p:tgtEl>
                                          <p:spTgt spid="276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0"/>
                            </p:stCondLst>
                            <p:childTnLst>
                              <p:par>
                                <p:cTn id="2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500"/>
                                        <p:tgtEl>
                                          <p:spTgt spid="276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2" dur="500"/>
                                        <p:tgtEl>
                                          <p:spTgt spid="276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6" dur="500"/>
                                        <p:tgtEl>
                                          <p:spTgt spid="276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2764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2764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7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1500"/>
                            </p:stCondLst>
                            <p:childTnLst>
                              <p:par>
                                <p:cTn id="29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6" dur="500"/>
                                        <p:tgtEl>
                                          <p:spTgt spid="276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0" dur="500"/>
                                        <p:tgtEl>
                                          <p:spTgt spid="276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02" grpId="0" animBg="1"/>
      <p:bldP spid="2764802" grpId="1" animBg="1"/>
      <p:bldP spid="2764817" grpId="0" animBg="1"/>
      <p:bldP spid="2764818" grpId="0" animBg="1"/>
      <p:bldP spid="2764820" grpId="0" animBg="1"/>
      <p:bldP spid="2764821" grpId="0"/>
      <p:bldP spid="2764821" grpId="1"/>
      <p:bldP spid="2764822" grpId="0"/>
      <p:bldP spid="2764822" grpId="1"/>
      <p:bldP spid="2764823" grpId="0"/>
      <p:bldP spid="2764823" grpId="1"/>
      <p:bldP spid="2764824" grpId="0"/>
      <p:bldP spid="2764825" grpId="0"/>
      <p:bldP spid="2764826" grpId="0"/>
      <p:bldP spid="2764826" grpId="1"/>
      <p:bldP spid="2764826" grpId="2"/>
      <p:bldP spid="2764826" grpId="3"/>
      <p:bldP spid="2764827" grpId="0"/>
      <p:bldP spid="2764828" grpId="0"/>
      <p:bldP spid="2764828" grpId="1"/>
      <p:bldP spid="2764828" grpId="2"/>
      <p:bldP spid="2764828" grpId="3"/>
      <p:bldP spid="2764829" grpId="0"/>
      <p:bldP spid="2764830" grpId="0"/>
      <p:bldP spid="2764831" grpId="0" animBg="1"/>
      <p:bldP spid="2764832" grpId="0" animBg="1"/>
      <p:bldP spid="2764834" grpId="0"/>
      <p:bldP spid="2764834" grpId="1"/>
      <p:bldP spid="2764834" grpId="2"/>
      <p:bldP spid="2764834" grpId="3"/>
      <p:bldP spid="2764836" grpId="0"/>
      <p:bldP spid="2764836" grpId="1"/>
      <p:bldP spid="2764836" grpId="2"/>
      <p:bldP spid="2764836" grpId="3"/>
      <p:bldP spid="2764837" grpId="0"/>
      <p:bldP spid="2764838" grpId="0"/>
      <p:bldP spid="2764838" grpId="1"/>
      <p:bldP spid="2764839" grpId="0"/>
      <p:bldP spid="2764840" grpId="0" animBg="1"/>
      <p:bldP spid="2764841" grpId="0" animBg="1"/>
      <p:bldP spid="2764843" grpId="0"/>
      <p:bldP spid="2764843" grpId="1"/>
      <p:bldP spid="2764843" grpId="2"/>
      <p:bldP spid="2764843" grpId="3"/>
      <p:bldP spid="2764844" grpId="0"/>
      <p:bldP spid="2764845" grpId="0" animBg="1"/>
      <p:bldP spid="2764846" grpId="0"/>
      <p:bldP spid="2764847" grpId="0" animBg="1"/>
      <p:bldP spid="2764849" grpId="0"/>
      <p:bldP spid="2764850" grpId="0"/>
      <p:bldP spid="2764852" grpId="0"/>
      <p:bldP spid="2764852" grpId="1"/>
      <p:bldP spid="2764854" grpId="0"/>
      <p:bldP spid="2764855" grpId="0" animBg="1"/>
      <p:bldP spid="2764857" grpId="0"/>
      <p:bldP spid="2764858" grpId="0" animBg="1"/>
      <p:bldP spid="2764859" grpId="0" animBg="1"/>
      <p:bldP spid="2764860" grpId="0" animBg="1"/>
      <p:bldP spid="2764861" grpId="0" animBg="1"/>
      <p:bldP spid="2764862" grpId="0" animBg="1"/>
      <p:bldP spid="2764863" grpId="0"/>
      <p:bldP spid="2764864" grpId="0" animBg="1"/>
      <p:bldP spid="2764865" grpId="0"/>
      <p:bldP spid="276486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99782-43C9-4FC8-8FE7-68CD68D861D2}" type="slidenum">
              <a:rPr lang="ru-RU"/>
              <a:pPr/>
              <a:t>38</a:t>
            </a:fld>
            <a:endParaRPr lang="ru-RU"/>
          </a:p>
        </p:txBody>
      </p:sp>
      <p:sp>
        <p:nvSpPr>
          <p:cNvPr id="2760706" name="Text Box 2"/>
          <p:cNvSpPr txBox="1">
            <a:spLocks noChangeArrowheads="1"/>
          </p:cNvSpPr>
          <p:nvPr/>
        </p:nvSpPr>
        <p:spPr bwMode="auto">
          <a:xfrm>
            <a:off x="1011238" y="4471988"/>
            <a:ext cx="6035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sz="2000" b="0">
                <a:latin typeface="Arial" charset="0"/>
              </a:rPr>
              <a:t>Singular stable state is a stable state</a:t>
            </a:r>
          </a:p>
          <a:p>
            <a:pPr algn="l">
              <a:spcBef>
                <a:spcPct val="20000"/>
              </a:spcBef>
            </a:pPr>
            <a:r>
              <a:rPr lang="en-US" sz="2000" b="0">
                <a:latin typeface="Arial" charset="0"/>
              </a:rPr>
              <a:t>with no more than one outgoing transition on output.</a:t>
            </a:r>
            <a:endParaRPr lang="ru-RU" sz="2000" b="0">
              <a:latin typeface="Arial" charset="0"/>
            </a:endParaRPr>
          </a:p>
        </p:txBody>
      </p:sp>
      <p:sp>
        <p:nvSpPr>
          <p:cNvPr id="2760707" name="Text Box 3"/>
          <p:cNvSpPr txBox="1">
            <a:spLocks noChangeArrowheads="1"/>
          </p:cNvSpPr>
          <p:nvPr/>
        </p:nvSpPr>
        <p:spPr bwMode="auto">
          <a:xfrm>
            <a:off x="2051050" y="4706938"/>
            <a:ext cx="4916488" cy="854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0">
                <a:solidFill>
                  <a:srgbClr val="0000FF"/>
                </a:solidFill>
                <a:latin typeface="Arial" charset="0"/>
              </a:rPr>
              <a:t>{?a}!x</a:t>
            </a:r>
            <a:r>
              <a:rPr lang="en-US" sz="2000" b="0">
                <a:latin typeface="Arial" charset="0"/>
              </a:rPr>
              <a:t> </a:t>
            </a:r>
            <a:r>
              <a:rPr lang="en-US" sz="2000" b="0">
                <a:latin typeface="Arial" charset="0"/>
                <a:sym typeface="Symbol" pitchFamily="18" charset="2"/>
              </a:rPr>
              <a:t> T</a:t>
            </a:r>
            <a:r>
              <a:rPr lang="en-US" sz="2000" b="0">
                <a:latin typeface="Arial" charset="0"/>
              </a:rPr>
              <a:t>estTraces(</a:t>
            </a:r>
            <a:r>
              <a:rPr lang="en-US" sz="2000">
                <a:latin typeface="Arial" charset="0"/>
              </a:rPr>
              <a:t>S</a:t>
            </a:r>
            <a:r>
              <a:rPr lang="en-US" altLang="zh-TW" sz="2000" b="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</a:t>
            </a:r>
            <a:r>
              <a:rPr lang="en-US" sz="2000" b="0">
                <a:latin typeface="Arial" charset="0"/>
              </a:rPr>
              <a:t>) </a:t>
            </a:r>
            <a:r>
              <a:rPr lang="en-US" sz="2000" b="0">
                <a:latin typeface="Arial" charset="0"/>
                <a:sym typeface="Symbol" pitchFamily="18" charset="2"/>
              </a:rPr>
              <a:t> Traces(</a:t>
            </a:r>
            <a:r>
              <a:rPr lang="en-US" sz="2000">
                <a:latin typeface="Arial" charset="0"/>
              </a:rPr>
              <a:t>I</a:t>
            </a:r>
            <a:r>
              <a:rPr lang="en-US" altLang="zh-TW" sz="2000" b="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</a:t>
            </a:r>
            <a:r>
              <a:rPr lang="en-US" sz="2000" b="0">
                <a:latin typeface="Arial" charset="0"/>
              </a:rPr>
              <a:t>),</a:t>
            </a:r>
          </a:p>
          <a:p>
            <a:pPr algn="l"/>
            <a:r>
              <a:rPr lang="en-US" sz="2000" b="0">
                <a:latin typeface="Arial" charset="0"/>
              </a:rPr>
              <a:t>but </a:t>
            </a:r>
            <a:r>
              <a:rPr lang="en-US" sz="2000" b="0">
                <a:solidFill>
                  <a:srgbClr val="0000FF"/>
                </a:solidFill>
                <a:latin typeface="Arial" charset="0"/>
              </a:rPr>
              <a:t>{?a}!x</a:t>
            </a:r>
            <a:r>
              <a:rPr lang="en-US" sz="2000" b="0">
                <a:latin typeface="Arial" charset="0"/>
              </a:rPr>
              <a:t> </a:t>
            </a:r>
            <a:r>
              <a:rPr lang="en-US" sz="2000" b="0">
                <a:latin typeface="Arial" charset="0"/>
                <a:sym typeface="Symbol" pitchFamily="18" charset="2"/>
              </a:rPr>
              <a:t> T</a:t>
            </a:r>
            <a:r>
              <a:rPr lang="en-US" sz="2000" b="0">
                <a:latin typeface="Arial" charset="0"/>
              </a:rPr>
              <a:t>races(</a:t>
            </a:r>
            <a:r>
              <a:rPr lang="en-US" sz="2000">
                <a:latin typeface="Arial" charset="0"/>
              </a:rPr>
              <a:t>S</a:t>
            </a:r>
            <a:r>
              <a:rPr lang="en-US" altLang="zh-TW" sz="2000" b="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</a:t>
            </a:r>
            <a:r>
              <a:rPr lang="en-US" sz="2000" b="0">
                <a:latin typeface="Arial" charset="0"/>
              </a:rPr>
              <a:t>)</a:t>
            </a:r>
            <a:endParaRPr lang="ru-RU" sz="2000" b="0">
              <a:latin typeface="Arial" charset="0"/>
            </a:endParaRPr>
          </a:p>
        </p:txBody>
      </p:sp>
      <p:sp>
        <p:nvSpPr>
          <p:cNvPr id="2760708" name="Oval 4"/>
          <p:cNvSpPr>
            <a:spLocks noChangeArrowheads="1"/>
          </p:cNvSpPr>
          <p:nvPr/>
        </p:nvSpPr>
        <p:spPr bwMode="auto">
          <a:xfrm>
            <a:off x="2393950" y="5448300"/>
            <a:ext cx="485775" cy="323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1</a:t>
            </a:r>
            <a:endParaRPr lang="ru-RU" sz="1800" b="0">
              <a:latin typeface="Arial" charset="0"/>
            </a:endParaRPr>
          </a:p>
        </p:txBody>
      </p:sp>
      <p:sp>
        <p:nvSpPr>
          <p:cNvPr id="2760709" name="Text Box 5"/>
          <p:cNvSpPr txBox="1">
            <a:spLocks noChangeArrowheads="1"/>
          </p:cNvSpPr>
          <p:nvPr/>
        </p:nvSpPr>
        <p:spPr bwMode="auto">
          <a:xfrm>
            <a:off x="1422400" y="5149850"/>
            <a:ext cx="10001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  <a:sym typeface="Symbol" pitchFamily="18" charset="2"/>
              </a:rPr>
              <a:t></a:t>
            </a:r>
          </a:p>
        </p:txBody>
      </p:sp>
      <p:sp>
        <p:nvSpPr>
          <p:cNvPr id="2760710" name="Text Box 6"/>
          <p:cNvSpPr txBox="1">
            <a:spLocks noChangeArrowheads="1"/>
          </p:cNvSpPr>
          <p:nvPr/>
        </p:nvSpPr>
        <p:spPr bwMode="auto">
          <a:xfrm>
            <a:off x="1438275" y="5854700"/>
            <a:ext cx="10001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  <a:sym typeface="Symbol" pitchFamily="18" charset="2"/>
              </a:rPr>
              <a:t></a:t>
            </a:r>
            <a:endParaRPr lang="ru-RU" sz="1800" b="0">
              <a:latin typeface="Arial" charset="0"/>
              <a:sym typeface="Symbol" pitchFamily="18" charset="2"/>
            </a:endParaRPr>
          </a:p>
        </p:txBody>
      </p:sp>
      <p:sp>
        <p:nvSpPr>
          <p:cNvPr id="2760711" name="Oval 7"/>
          <p:cNvSpPr>
            <a:spLocks noChangeArrowheads="1"/>
          </p:cNvSpPr>
          <p:nvPr/>
        </p:nvSpPr>
        <p:spPr bwMode="auto">
          <a:xfrm>
            <a:off x="954088" y="5448300"/>
            <a:ext cx="485775" cy="323850"/>
          </a:xfrm>
          <a:prstGeom prst="ellipse">
            <a:avLst/>
          </a:prstGeom>
          <a:solidFill>
            <a:srgbClr val="FFFF99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0</a:t>
            </a:r>
            <a:endParaRPr lang="ru-RU" sz="1800" b="0">
              <a:latin typeface="Arial" charset="0"/>
            </a:endParaRPr>
          </a:p>
        </p:txBody>
      </p:sp>
      <p:sp>
        <p:nvSpPr>
          <p:cNvPr id="2760712" name="Text Box 8"/>
          <p:cNvSpPr txBox="1">
            <a:spLocks noChangeArrowheads="1"/>
          </p:cNvSpPr>
          <p:nvPr/>
        </p:nvSpPr>
        <p:spPr bwMode="auto">
          <a:xfrm>
            <a:off x="647700" y="2006600"/>
            <a:ext cx="1698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S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0713" name="Text Box 9"/>
          <p:cNvSpPr txBox="1">
            <a:spLocks noChangeArrowheads="1"/>
          </p:cNvSpPr>
          <p:nvPr/>
        </p:nvSpPr>
        <p:spPr bwMode="auto">
          <a:xfrm>
            <a:off x="3621088" y="2006600"/>
            <a:ext cx="1555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T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0714" name="Text Box 10"/>
          <p:cNvSpPr txBox="1">
            <a:spLocks noChangeArrowheads="1"/>
          </p:cNvSpPr>
          <p:nvPr/>
        </p:nvSpPr>
        <p:spPr bwMode="auto">
          <a:xfrm>
            <a:off x="708025" y="3541713"/>
            <a:ext cx="698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I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0715" name="Text Box 11"/>
          <p:cNvSpPr txBox="1">
            <a:spLocks noChangeArrowheads="1"/>
          </p:cNvSpPr>
          <p:nvPr/>
        </p:nvSpPr>
        <p:spPr bwMode="auto">
          <a:xfrm>
            <a:off x="5940425" y="5478463"/>
            <a:ext cx="6223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S`</a:t>
            </a:r>
            <a:r>
              <a:rPr lang="en-US" altLang="zh-TW" sz="20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0716" name="Text Box 12"/>
          <p:cNvSpPr txBox="1">
            <a:spLocks noChangeArrowheads="1"/>
          </p:cNvSpPr>
          <p:nvPr/>
        </p:nvSpPr>
        <p:spPr bwMode="auto">
          <a:xfrm>
            <a:off x="1854200" y="1700213"/>
            <a:ext cx="177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!x</a:t>
            </a:r>
            <a:endParaRPr lang="ru-RU" sz="1800" b="0">
              <a:latin typeface="Arial" charset="0"/>
            </a:endParaRPr>
          </a:p>
        </p:txBody>
      </p:sp>
      <p:sp>
        <p:nvSpPr>
          <p:cNvPr id="2760729" name="Rectangle 25"/>
          <p:cNvSpPr>
            <a:spLocks noChangeArrowheads="1"/>
          </p:cNvSpPr>
          <p:nvPr/>
        </p:nvSpPr>
        <p:spPr bwMode="auto">
          <a:xfrm>
            <a:off x="3175000" y="150813"/>
            <a:ext cx="27940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90000" bIns="900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0">
                <a:solidFill>
                  <a:schemeClr val="tx2"/>
                </a:solidFill>
                <a:latin typeface="Arial" charset="0"/>
              </a:rPr>
              <a:t>Singularity</a:t>
            </a:r>
            <a:endParaRPr lang="ru-RU" sz="4400" b="0">
              <a:solidFill>
                <a:schemeClr val="tx2"/>
              </a:solidFill>
              <a:latin typeface="Arial" charset="0"/>
            </a:endParaRPr>
          </a:p>
        </p:txBody>
      </p:sp>
      <p:cxnSp>
        <p:nvCxnSpPr>
          <p:cNvPr id="2760730" name="AutoShape 26"/>
          <p:cNvCxnSpPr>
            <a:cxnSpLocks noChangeShapeType="1"/>
            <a:stCxn id="2760732" idx="7"/>
            <a:endCxn id="2760733" idx="1"/>
          </p:cNvCxnSpPr>
          <p:nvPr/>
        </p:nvCxnSpPr>
        <p:spPr bwMode="auto">
          <a:xfrm>
            <a:off x="1368425" y="2014538"/>
            <a:ext cx="1096963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0731" name="AutoShape 27"/>
          <p:cNvCxnSpPr>
            <a:cxnSpLocks noChangeShapeType="1"/>
            <a:stCxn id="2760732" idx="5"/>
            <a:endCxn id="2760733" idx="3"/>
          </p:cNvCxnSpPr>
          <p:nvPr/>
        </p:nvCxnSpPr>
        <p:spPr bwMode="auto">
          <a:xfrm>
            <a:off x="1368425" y="2262188"/>
            <a:ext cx="1096963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0732" name="Oval 28"/>
          <p:cNvSpPr>
            <a:spLocks noChangeArrowheads="1"/>
          </p:cNvSpPr>
          <p:nvPr/>
        </p:nvSpPr>
        <p:spPr bwMode="auto">
          <a:xfrm>
            <a:off x="954088" y="1976438"/>
            <a:ext cx="485775" cy="323850"/>
          </a:xfrm>
          <a:prstGeom prst="ellipse">
            <a:avLst/>
          </a:prstGeom>
          <a:solidFill>
            <a:srgbClr val="FFFF99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0</a:t>
            </a:r>
            <a:endParaRPr lang="ru-RU" sz="1800" b="0">
              <a:latin typeface="Arial" charset="0"/>
            </a:endParaRPr>
          </a:p>
        </p:txBody>
      </p:sp>
      <p:sp>
        <p:nvSpPr>
          <p:cNvPr id="2760733" name="Oval 29"/>
          <p:cNvSpPr>
            <a:spLocks noChangeArrowheads="1"/>
          </p:cNvSpPr>
          <p:nvPr/>
        </p:nvSpPr>
        <p:spPr bwMode="auto">
          <a:xfrm>
            <a:off x="2393950" y="1976438"/>
            <a:ext cx="485775" cy="323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1</a:t>
            </a:r>
            <a:endParaRPr lang="ru-RU" sz="1800" b="0">
              <a:latin typeface="Arial" charset="0"/>
            </a:endParaRPr>
          </a:p>
        </p:txBody>
      </p:sp>
      <p:sp>
        <p:nvSpPr>
          <p:cNvPr id="2760734" name="Text Box 30"/>
          <p:cNvSpPr txBox="1">
            <a:spLocks noChangeArrowheads="1"/>
          </p:cNvSpPr>
          <p:nvPr/>
        </p:nvSpPr>
        <p:spPr bwMode="auto">
          <a:xfrm>
            <a:off x="1871663" y="2276475"/>
            <a:ext cx="177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!y</a:t>
            </a:r>
            <a:endParaRPr lang="ru-RU" sz="1800" b="0">
              <a:latin typeface="Arial" charset="0"/>
            </a:endParaRPr>
          </a:p>
        </p:txBody>
      </p:sp>
      <p:sp>
        <p:nvSpPr>
          <p:cNvPr id="2760735" name="Text Box 31"/>
          <p:cNvSpPr txBox="1">
            <a:spLocks noChangeArrowheads="1"/>
          </p:cNvSpPr>
          <p:nvPr/>
        </p:nvSpPr>
        <p:spPr bwMode="auto">
          <a:xfrm>
            <a:off x="1854200" y="3321050"/>
            <a:ext cx="177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!x</a:t>
            </a:r>
            <a:endParaRPr lang="ru-RU" sz="1800" b="0">
              <a:latin typeface="Arial" charset="0"/>
            </a:endParaRPr>
          </a:p>
        </p:txBody>
      </p:sp>
      <p:cxnSp>
        <p:nvCxnSpPr>
          <p:cNvPr id="2760736" name="AutoShape 32"/>
          <p:cNvCxnSpPr>
            <a:cxnSpLocks noChangeShapeType="1"/>
            <a:stCxn id="2760737" idx="7"/>
            <a:endCxn id="2760738" idx="1"/>
          </p:cNvCxnSpPr>
          <p:nvPr/>
        </p:nvCxnSpPr>
        <p:spPr bwMode="auto">
          <a:xfrm>
            <a:off x="1368425" y="3635375"/>
            <a:ext cx="1096963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0737" name="Oval 33"/>
          <p:cNvSpPr>
            <a:spLocks noChangeArrowheads="1"/>
          </p:cNvSpPr>
          <p:nvPr/>
        </p:nvSpPr>
        <p:spPr bwMode="auto">
          <a:xfrm>
            <a:off x="954088" y="3597275"/>
            <a:ext cx="485775" cy="323850"/>
          </a:xfrm>
          <a:prstGeom prst="ellipse">
            <a:avLst/>
          </a:prstGeom>
          <a:solidFill>
            <a:srgbClr val="FFFF99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0</a:t>
            </a:r>
            <a:endParaRPr lang="ru-RU" sz="1800" b="0">
              <a:latin typeface="Arial" charset="0"/>
            </a:endParaRPr>
          </a:p>
        </p:txBody>
      </p:sp>
      <p:sp>
        <p:nvSpPr>
          <p:cNvPr id="2760738" name="Oval 34"/>
          <p:cNvSpPr>
            <a:spLocks noChangeArrowheads="1"/>
          </p:cNvSpPr>
          <p:nvPr/>
        </p:nvSpPr>
        <p:spPr bwMode="auto">
          <a:xfrm>
            <a:off x="2393950" y="3597275"/>
            <a:ext cx="485775" cy="323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1</a:t>
            </a:r>
            <a:endParaRPr lang="ru-RU" sz="1800" b="0">
              <a:latin typeface="Arial" charset="0"/>
            </a:endParaRPr>
          </a:p>
        </p:txBody>
      </p:sp>
      <p:sp>
        <p:nvSpPr>
          <p:cNvPr id="2760739" name="Text Box 35"/>
          <p:cNvSpPr txBox="1">
            <a:spLocks noChangeArrowheads="1"/>
          </p:cNvSpPr>
          <p:nvPr/>
        </p:nvSpPr>
        <p:spPr bwMode="auto">
          <a:xfrm>
            <a:off x="1103313" y="1196975"/>
            <a:ext cx="14859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0">
                <a:latin typeface="Arial" charset="0"/>
              </a:rPr>
              <a:t>A={?a,!x,!y}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0740" name="Text Box 36"/>
          <p:cNvSpPr txBox="1">
            <a:spLocks noChangeArrowheads="1"/>
          </p:cNvSpPr>
          <p:nvPr/>
        </p:nvSpPr>
        <p:spPr bwMode="auto">
          <a:xfrm>
            <a:off x="3602038" y="1196975"/>
            <a:ext cx="9382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0">
                <a:latin typeface="Arial" charset="0"/>
              </a:rPr>
              <a:t>B={?y}</a:t>
            </a:r>
            <a:endParaRPr lang="ru-RU" sz="2000" b="0">
              <a:latin typeface="Arial" charset="0"/>
            </a:endParaRPr>
          </a:p>
        </p:txBody>
      </p:sp>
      <p:sp>
        <p:nvSpPr>
          <p:cNvPr id="2760741" name="Text Box 37"/>
          <p:cNvSpPr txBox="1">
            <a:spLocks noChangeArrowheads="1"/>
          </p:cNvSpPr>
          <p:nvPr/>
        </p:nvSpPr>
        <p:spPr bwMode="auto">
          <a:xfrm>
            <a:off x="6208713" y="1196975"/>
            <a:ext cx="16017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0">
                <a:latin typeface="Arial" charset="0"/>
              </a:rPr>
              <a:t>A</a:t>
            </a:r>
            <a:r>
              <a:rPr lang="en-US" altLang="zh-TW" sz="20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 b="0">
                <a:latin typeface="Arial" charset="0"/>
              </a:rPr>
              <a:t>B={?a,!x}</a:t>
            </a:r>
            <a:endParaRPr lang="ru-RU" sz="2000" b="0" baseline="-25000">
              <a:latin typeface="Arial" charset="0"/>
            </a:endParaRPr>
          </a:p>
        </p:txBody>
      </p:sp>
      <p:sp>
        <p:nvSpPr>
          <p:cNvPr id="2760742" name="Text Box 38"/>
          <p:cNvSpPr txBox="1">
            <a:spLocks noChangeArrowheads="1"/>
          </p:cNvSpPr>
          <p:nvPr/>
        </p:nvSpPr>
        <p:spPr bwMode="auto">
          <a:xfrm>
            <a:off x="1889125" y="5224463"/>
            <a:ext cx="177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!x</a:t>
            </a:r>
            <a:endParaRPr lang="ru-RU" sz="1800" b="0">
              <a:latin typeface="Arial" charset="0"/>
            </a:endParaRPr>
          </a:p>
        </p:txBody>
      </p:sp>
      <p:cxnSp>
        <p:nvCxnSpPr>
          <p:cNvPr id="2760743" name="AutoShape 39"/>
          <p:cNvCxnSpPr>
            <a:cxnSpLocks noChangeShapeType="1"/>
            <a:stCxn id="2760711" idx="7"/>
            <a:endCxn id="2760708" idx="1"/>
          </p:cNvCxnSpPr>
          <p:nvPr/>
        </p:nvCxnSpPr>
        <p:spPr bwMode="auto">
          <a:xfrm>
            <a:off x="1368425" y="5486400"/>
            <a:ext cx="1096963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0744" name="AutoShape 40"/>
          <p:cNvCxnSpPr>
            <a:cxnSpLocks noChangeShapeType="1"/>
            <a:stCxn id="2760711" idx="5"/>
            <a:endCxn id="2760708" idx="3"/>
          </p:cNvCxnSpPr>
          <p:nvPr/>
        </p:nvCxnSpPr>
        <p:spPr bwMode="auto">
          <a:xfrm>
            <a:off x="1368425" y="5734050"/>
            <a:ext cx="1096963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0745" name="Text Box 41"/>
          <p:cNvSpPr txBox="1">
            <a:spLocks noChangeArrowheads="1"/>
          </p:cNvSpPr>
          <p:nvPr/>
        </p:nvSpPr>
        <p:spPr bwMode="auto">
          <a:xfrm>
            <a:off x="1889125" y="5729288"/>
            <a:ext cx="177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!y</a:t>
            </a:r>
            <a:endParaRPr lang="ru-RU" sz="1800" b="0">
              <a:latin typeface="Arial" charset="0"/>
            </a:endParaRPr>
          </a:p>
        </p:txBody>
      </p:sp>
      <p:sp>
        <p:nvSpPr>
          <p:cNvPr id="2760746" name="Text Box 42"/>
          <p:cNvSpPr txBox="1">
            <a:spLocks noChangeArrowheads="1"/>
          </p:cNvSpPr>
          <p:nvPr/>
        </p:nvSpPr>
        <p:spPr bwMode="auto">
          <a:xfrm>
            <a:off x="8105775" y="5121275"/>
            <a:ext cx="177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!x</a:t>
            </a:r>
            <a:endParaRPr lang="ru-RU" sz="1800" b="0">
              <a:latin typeface="Arial" charset="0"/>
            </a:endParaRPr>
          </a:p>
        </p:txBody>
      </p:sp>
      <p:cxnSp>
        <p:nvCxnSpPr>
          <p:cNvPr id="2760747" name="AutoShape 43"/>
          <p:cNvCxnSpPr>
            <a:cxnSpLocks noChangeShapeType="1"/>
            <a:stCxn id="2760752" idx="6"/>
            <a:endCxn id="2760750" idx="1"/>
          </p:cNvCxnSpPr>
          <p:nvPr/>
        </p:nvCxnSpPr>
        <p:spPr bwMode="auto">
          <a:xfrm>
            <a:off x="8045450" y="5357813"/>
            <a:ext cx="295275" cy="128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0748" name="AutoShape 44"/>
          <p:cNvCxnSpPr>
            <a:cxnSpLocks noChangeShapeType="1"/>
            <a:stCxn id="2760753" idx="6"/>
            <a:endCxn id="2760750" idx="3"/>
          </p:cNvCxnSpPr>
          <p:nvPr/>
        </p:nvCxnSpPr>
        <p:spPr bwMode="auto">
          <a:xfrm flipV="1">
            <a:off x="8045450" y="5734050"/>
            <a:ext cx="295275" cy="1270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0749" name="Oval 45"/>
          <p:cNvSpPr>
            <a:spLocks noChangeArrowheads="1"/>
          </p:cNvSpPr>
          <p:nvPr/>
        </p:nvSpPr>
        <p:spPr bwMode="auto">
          <a:xfrm>
            <a:off x="6829425" y="5448300"/>
            <a:ext cx="485775" cy="323850"/>
          </a:xfrm>
          <a:prstGeom prst="ellipse">
            <a:avLst/>
          </a:prstGeom>
          <a:solidFill>
            <a:srgbClr val="FFFF99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0-</a:t>
            </a:r>
            <a:endParaRPr lang="ru-RU" sz="1800" b="0">
              <a:latin typeface="Arial" charset="0"/>
            </a:endParaRPr>
          </a:p>
        </p:txBody>
      </p:sp>
      <p:sp>
        <p:nvSpPr>
          <p:cNvPr id="2760750" name="Oval 46"/>
          <p:cNvSpPr>
            <a:spLocks noChangeArrowheads="1"/>
          </p:cNvSpPr>
          <p:nvPr/>
        </p:nvSpPr>
        <p:spPr bwMode="auto">
          <a:xfrm>
            <a:off x="8269288" y="5448300"/>
            <a:ext cx="485775" cy="323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1-</a:t>
            </a:r>
            <a:endParaRPr lang="ru-RU" sz="1800" b="0">
              <a:latin typeface="Arial" charset="0"/>
            </a:endParaRPr>
          </a:p>
        </p:txBody>
      </p:sp>
      <p:sp>
        <p:nvSpPr>
          <p:cNvPr id="2760751" name="Text Box 47"/>
          <p:cNvSpPr txBox="1">
            <a:spLocks noChangeArrowheads="1"/>
          </p:cNvSpPr>
          <p:nvPr/>
        </p:nvSpPr>
        <p:spPr bwMode="auto">
          <a:xfrm>
            <a:off x="8161338" y="5854700"/>
            <a:ext cx="10001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  <a:sym typeface="Symbol" pitchFamily="18" charset="2"/>
              </a:rPr>
              <a:t></a:t>
            </a:r>
            <a:endParaRPr lang="ru-RU" sz="1800" b="0">
              <a:latin typeface="Arial" charset="0"/>
              <a:sym typeface="Symbol" pitchFamily="18" charset="2"/>
            </a:endParaRPr>
          </a:p>
        </p:txBody>
      </p:sp>
      <p:sp>
        <p:nvSpPr>
          <p:cNvPr id="2760752" name="Oval 48"/>
          <p:cNvSpPr>
            <a:spLocks noChangeArrowheads="1"/>
          </p:cNvSpPr>
          <p:nvPr/>
        </p:nvSpPr>
        <p:spPr bwMode="auto">
          <a:xfrm>
            <a:off x="7550150" y="5195888"/>
            <a:ext cx="485775" cy="323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0!x-</a:t>
            </a:r>
            <a:endParaRPr lang="ru-RU" sz="1800" b="0">
              <a:latin typeface="Arial" charset="0"/>
            </a:endParaRPr>
          </a:p>
        </p:txBody>
      </p:sp>
      <p:sp>
        <p:nvSpPr>
          <p:cNvPr id="2760753" name="Oval 49"/>
          <p:cNvSpPr>
            <a:spLocks noChangeArrowheads="1"/>
          </p:cNvSpPr>
          <p:nvPr/>
        </p:nvSpPr>
        <p:spPr bwMode="auto">
          <a:xfrm>
            <a:off x="7550150" y="5699125"/>
            <a:ext cx="485775" cy="323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0!y-</a:t>
            </a:r>
            <a:endParaRPr lang="ru-RU" sz="1800" b="0">
              <a:latin typeface="Arial" charset="0"/>
            </a:endParaRPr>
          </a:p>
        </p:txBody>
      </p:sp>
      <p:cxnSp>
        <p:nvCxnSpPr>
          <p:cNvPr id="2760754" name="AutoShape 50"/>
          <p:cNvCxnSpPr>
            <a:cxnSpLocks noChangeShapeType="1"/>
            <a:stCxn id="2760749" idx="7"/>
            <a:endCxn id="2760752" idx="2"/>
          </p:cNvCxnSpPr>
          <p:nvPr/>
        </p:nvCxnSpPr>
        <p:spPr bwMode="auto">
          <a:xfrm flipV="1">
            <a:off x="7243763" y="5357813"/>
            <a:ext cx="296862" cy="128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0755" name="AutoShape 51"/>
          <p:cNvCxnSpPr>
            <a:cxnSpLocks noChangeShapeType="1"/>
            <a:stCxn id="2760749" idx="5"/>
            <a:endCxn id="2760753" idx="2"/>
          </p:cNvCxnSpPr>
          <p:nvPr/>
        </p:nvCxnSpPr>
        <p:spPr bwMode="auto">
          <a:xfrm>
            <a:off x="7243763" y="5734050"/>
            <a:ext cx="296862" cy="1270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0756" name="Text Box 52"/>
          <p:cNvSpPr txBox="1">
            <a:spLocks noChangeArrowheads="1"/>
          </p:cNvSpPr>
          <p:nvPr/>
        </p:nvSpPr>
        <p:spPr bwMode="auto">
          <a:xfrm>
            <a:off x="7297738" y="5149850"/>
            <a:ext cx="10001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  <a:sym typeface="Symbol" pitchFamily="18" charset="2"/>
              </a:rPr>
              <a:t></a:t>
            </a:r>
          </a:p>
        </p:txBody>
      </p:sp>
      <p:sp>
        <p:nvSpPr>
          <p:cNvPr id="2760757" name="Text Box 53"/>
          <p:cNvSpPr txBox="1">
            <a:spLocks noChangeArrowheads="1"/>
          </p:cNvSpPr>
          <p:nvPr/>
        </p:nvSpPr>
        <p:spPr bwMode="auto">
          <a:xfrm>
            <a:off x="7313613" y="5854700"/>
            <a:ext cx="10001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  <a:sym typeface="Symbol" pitchFamily="18" charset="2"/>
              </a:rPr>
              <a:t></a:t>
            </a:r>
            <a:endParaRPr lang="ru-RU" sz="1800" b="0">
              <a:latin typeface="Arial" charset="0"/>
              <a:sym typeface="Symbol" pitchFamily="18" charset="2"/>
            </a:endParaRPr>
          </a:p>
        </p:txBody>
      </p:sp>
      <p:sp>
        <p:nvSpPr>
          <p:cNvPr id="2760758" name="Oval 54"/>
          <p:cNvSpPr>
            <a:spLocks noChangeArrowheads="1"/>
          </p:cNvSpPr>
          <p:nvPr/>
        </p:nvSpPr>
        <p:spPr bwMode="auto">
          <a:xfrm>
            <a:off x="3949700" y="1974850"/>
            <a:ext cx="485775" cy="323850"/>
          </a:xfrm>
          <a:prstGeom prst="ellipse">
            <a:avLst/>
          </a:prstGeom>
          <a:solidFill>
            <a:srgbClr val="FFFF99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-</a:t>
            </a:r>
            <a:endParaRPr lang="ru-RU" sz="1800" b="0">
              <a:latin typeface="Arial" charset="0"/>
            </a:endParaRPr>
          </a:p>
        </p:txBody>
      </p:sp>
      <p:cxnSp>
        <p:nvCxnSpPr>
          <p:cNvPr id="2760759" name="AutoShape 55"/>
          <p:cNvCxnSpPr>
            <a:cxnSpLocks noChangeShapeType="1"/>
            <a:stCxn id="2760758" idx="6"/>
            <a:endCxn id="2760758" idx="4"/>
          </p:cNvCxnSpPr>
          <p:nvPr/>
        </p:nvCxnSpPr>
        <p:spPr bwMode="auto">
          <a:xfrm flipH="1">
            <a:off x="4192588" y="2136775"/>
            <a:ext cx="252412" cy="171450"/>
          </a:xfrm>
          <a:prstGeom prst="curvedConnector4">
            <a:avLst>
              <a:gd name="adj1" fmla="val -86792"/>
              <a:gd name="adj2" fmla="val 227778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0760" name="Text Box 56"/>
          <p:cNvSpPr txBox="1">
            <a:spLocks noChangeArrowheads="1"/>
          </p:cNvSpPr>
          <p:nvPr/>
        </p:nvSpPr>
        <p:spPr bwMode="auto">
          <a:xfrm>
            <a:off x="4468813" y="1879600"/>
            <a:ext cx="2413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?y</a:t>
            </a:r>
            <a:endParaRPr lang="ru-RU" sz="1800" b="0">
              <a:latin typeface="Arial" charset="0"/>
            </a:endParaRPr>
          </a:p>
        </p:txBody>
      </p:sp>
      <p:sp>
        <p:nvSpPr>
          <p:cNvPr id="2760761" name="Text Box 57"/>
          <p:cNvSpPr txBox="1">
            <a:spLocks noChangeArrowheads="1"/>
          </p:cNvSpPr>
          <p:nvPr/>
        </p:nvSpPr>
        <p:spPr bwMode="auto">
          <a:xfrm>
            <a:off x="585788" y="5481638"/>
            <a:ext cx="254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S`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0762" name="Text Box 58"/>
          <p:cNvSpPr txBox="1">
            <a:spLocks noChangeArrowheads="1"/>
          </p:cNvSpPr>
          <p:nvPr/>
        </p:nvSpPr>
        <p:spPr bwMode="auto">
          <a:xfrm>
            <a:off x="6026150" y="2006600"/>
            <a:ext cx="5381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S</a:t>
            </a:r>
            <a:r>
              <a:rPr lang="en-US" altLang="zh-TW" sz="20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0763" name="Text Box 59"/>
          <p:cNvSpPr txBox="1">
            <a:spLocks noChangeArrowheads="1"/>
          </p:cNvSpPr>
          <p:nvPr/>
        </p:nvSpPr>
        <p:spPr bwMode="auto">
          <a:xfrm>
            <a:off x="6137275" y="3592513"/>
            <a:ext cx="4381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>
                <a:latin typeface="Arial" charset="0"/>
              </a:rPr>
              <a:t>I</a:t>
            </a:r>
            <a:r>
              <a:rPr lang="en-US" altLang="zh-TW" sz="20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</a:t>
            </a:r>
            <a:endParaRPr lang="ru-RU" sz="2000" baseline="-25000">
              <a:latin typeface="Arial" charset="0"/>
            </a:endParaRPr>
          </a:p>
        </p:txBody>
      </p:sp>
      <p:sp>
        <p:nvSpPr>
          <p:cNvPr id="2760764" name="Text Box 60"/>
          <p:cNvSpPr txBox="1">
            <a:spLocks noChangeArrowheads="1"/>
          </p:cNvSpPr>
          <p:nvPr/>
        </p:nvSpPr>
        <p:spPr bwMode="auto">
          <a:xfrm>
            <a:off x="7691438" y="1700213"/>
            <a:ext cx="177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!x</a:t>
            </a:r>
            <a:endParaRPr lang="ru-RU" sz="1800" b="0">
              <a:latin typeface="Arial" charset="0"/>
            </a:endParaRPr>
          </a:p>
        </p:txBody>
      </p:sp>
      <p:cxnSp>
        <p:nvCxnSpPr>
          <p:cNvPr id="2760765" name="AutoShape 61"/>
          <p:cNvCxnSpPr>
            <a:cxnSpLocks noChangeShapeType="1"/>
            <a:stCxn id="2760767" idx="7"/>
            <a:endCxn id="2760768" idx="1"/>
          </p:cNvCxnSpPr>
          <p:nvPr/>
        </p:nvCxnSpPr>
        <p:spPr bwMode="auto">
          <a:xfrm>
            <a:off x="7205663" y="2014538"/>
            <a:ext cx="10969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0766" name="AutoShape 62"/>
          <p:cNvCxnSpPr>
            <a:cxnSpLocks noChangeShapeType="1"/>
            <a:stCxn id="2760767" idx="5"/>
            <a:endCxn id="2760768" idx="3"/>
          </p:cNvCxnSpPr>
          <p:nvPr/>
        </p:nvCxnSpPr>
        <p:spPr bwMode="auto">
          <a:xfrm>
            <a:off x="7205663" y="2262188"/>
            <a:ext cx="10969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0767" name="Oval 63"/>
          <p:cNvSpPr>
            <a:spLocks noChangeArrowheads="1"/>
          </p:cNvSpPr>
          <p:nvPr/>
        </p:nvSpPr>
        <p:spPr bwMode="auto">
          <a:xfrm>
            <a:off x="6791325" y="1976438"/>
            <a:ext cx="485775" cy="323850"/>
          </a:xfrm>
          <a:prstGeom prst="ellipse">
            <a:avLst/>
          </a:prstGeom>
          <a:solidFill>
            <a:srgbClr val="FFFF99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0-</a:t>
            </a:r>
            <a:endParaRPr lang="ru-RU" sz="1800" b="0">
              <a:latin typeface="Arial" charset="0"/>
            </a:endParaRPr>
          </a:p>
        </p:txBody>
      </p:sp>
      <p:sp>
        <p:nvSpPr>
          <p:cNvPr id="2760768" name="Oval 64"/>
          <p:cNvSpPr>
            <a:spLocks noChangeArrowheads="1"/>
          </p:cNvSpPr>
          <p:nvPr/>
        </p:nvSpPr>
        <p:spPr bwMode="auto">
          <a:xfrm>
            <a:off x="8231188" y="1976438"/>
            <a:ext cx="485775" cy="323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1-</a:t>
            </a:r>
            <a:endParaRPr lang="ru-RU" sz="1800" b="0">
              <a:latin typeface="Arial" charset="0"/>
            </a:endParaRPr>
          </a:p>
        </p:txBody>
      </p:sp>
      <p:sp>
        <p:nvSpPr>
          <p:cNvPr id="2760769" name="Text Box 65"/>
          <p:cNvSpPr txBox="1">
            <a:spLocks noChangeArrowheads="1"/>
          </p:cNvSpPr>
          <p:nvPr/>
        </p:nvSpPr>
        <p:spPr bwMode="auto">
          <a:xfrm>
            <a:off x="7748588" y="2241550"/>
            <a:ext cx="10001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  <a:sym typeface="Symbol" pitchFamily="18" charset="2"/>
              </a:rPr>
              <a:t></a:t>
            </a:r>
            <a:endParaRPr lang="ru-RU" sz="1800" b="0">
              <a:latin typeface="Arial" charset="0"/>
            </a:endParaRPr>
          </a:p>
        </p:txBody>
      </p:sp>
      <p:sp>
        <p:nvSpPr>
          <p:cNvPr id="2760770" name="Text Box 66"/>
          <p:cNvSpPr txBox="1">
            <a:spLocks noChangeArrowheads="1"/>
          </p:cNvSpPr>
          <p:nvPr/>
        </p:nvSpPr>
        <p:spPr bwMode="auto">
          <a:xfrm>
            <a:off x="7691438" y="3321050"/>
            <a:ext cx="177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!x</a:t>
            </a:r>
            <a:endParaRPr lang="ru-RU" sz="1800" b="0">
              <a:latin typeface="Arial" charset="0"/>
            </a:endParaRPr>
          </a:p>
        </p:txBody>
      </p:sp>
      <p:cxnSp>
        <p:nvCxnSpPr>
          <p:cNvPr id="2760771" name="AutoShape 67"/>
          <p:cNvCxnSpPr>
            <a:cxnSpLocks noChangeShapeType="1"/>
            <a:stCxn id="2760772" idx="7"/>
            <a:endCxn id="2760773" idx="1"/>
          </p:cNvCxnSpPr>
          <p:nvPr/>
        </p:nvCxnSpPr>
        <p:spPr bwMode="auto">
          <a:xfrm>
            <a:off x="7205663" y="3635375"/>
            <a:ext cx="10969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0772" name="Oval 68"/>
          <p:cNvSpPr>
            <a:spLocks noChangeArrowheads="1"/>
          </p:cNvSpPr>
          <p:nvPr/>
        </p:nvSpPr>
        <p:spPr bwMode="auto">
          <a:xfrm>
            <a:off x="6791325" y="3597275"/>
            <a:ext cx="485775" cy="323850"/>
          </a:xfrm>
          <a:prstGeom prst="ellipse">
            <a:avLst/>
          </a:prstGeom>
          <a:solidFill>
            <a:srgbClr val="FFFF99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0-</a:t>
            </a:r>
            <a:endParaRPr lang="ru-RU" sz="1800" b="0">
              <a:latin typeface="Arial" charset="0"/>
            </a:endParaRPr>
          </a:p>
        </p:txBody>
      </p:sp>
      <p:sp>
        <p:nvSpPr>
          <p:cNvPr id="2760773" name="Oval 69"/>
          <p:cNvSpPr>
            <a:spLocks noChangeArrowheads="1"/>
          </p:cNvSpPr>
          <p:nvPr/>
        </p:nvSpPr>
        <p:spPr bwMode="auto">
          <a:xfrm>
            <a:off x="8231188" y="3597275"/>
            <a:ext cx="485775" cy="3238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1-</a:t>
            </a:r>
            <a:endParaRPr lang="ru-RU" sz="1800" b="0">
              <a:latin typeface="Arial" charset="0"/>
            </a:endParaRPr>
          </a:p>
        </p:txBody>
      </p:sp>
      <p:sp>
        <p:nvSpPr>
          <p:cNvPr id="2760774" name="Text Box 70"/>
          <p:cNvSpPr txBox="1">
            <a:spLocks noChangeArrowheads="1"/>
          </p:cNvSpPr>
          <p:nvPr/>
        </p:nvSpPr>
        <p:spPr bwMode="auto">
          <a:xfrm>
            <a:off x="971550" y="2852738"/>
            <a:ext cx="1301750" cy="447675"/>
          </a:xfrm>
          <a:prstGeom prst="rect">
            <a:avLst/>
          </a:prstGeom>
          <a:solidFill>
            <a:srgbClr val="DDF2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8000" tIns="72000" rIns="108000" bIns="72000">
            <a:spAutoFit/>
          </a:bodyPr>
          <a:lstStyle/>
          <a:p>
            <a:pPr algn="l"/>
            <a:r>
              <a:rPr lang="en-US" sz="2000">
                <a:latin typeface="Arial" charset="0"/>
              </a:rPr>
              <a:t>I </a:t>
            </a:r>
            <a:r>
              <a:rPr lang="en-US" sz="2000" b="0" i="1">
                <a:latin typeface="Arial" charset="0"/>
              </a:rPr>
              <a:t>ioco</a:t>
            </a:r>
            <a:r>
              <a:rPr lang="en-US" sz="2000" b="0" baseline="-25000">
                <a:latin typeface="Arial" charset="0"/>
                <a:sym typeface="Symbol" pitchFamily="18" charset="2"/>
              </a:rPr>
              <a:t></a:t>
            </a:r>
            <a:r>
              <a:rPr lang="en-US" sz="2000">
                <a:latin typeface="Arial" charset="0"/>
                <a:sym typeface="Symbol" pitchFamily="18" charset="2"/>
              </a:rPr>
              <a:t> S</a:t>
            </a:r>
            <a:endParaRPr lang="en-US" sz="2000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760775" name="Text Box 71"/>
          <p:cNvSpPr txBox="1">
            <a:spLocks noChangeArrowheads="1"/>
          </p:cNvSpPr>
          <p:nvPr/>
        </p:nvSpPr>
        <p:spPr bwMode="auto">
          <a:xfrm>
            <a:off x="3525838" y="2852738"/>
            <a:ext cx="1373187" cy="447675"/>
          </a:xfrm>
          <a:prstGeom prst="rect">
            <a:avLst/>
          </a:prstGeom>
          <a:solidFill>
            <a:srgbClr val="DDF2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8000" tIns="72000" rIns="108000" bIns="72000">
            <a:spAutoFit/>
          </a:bodyPr>
          <a:lstStyle/>
          <a:p>
            <a:pPr algn="l"/>
            <a:r>
              <a:rPr lang="en-US" sz="2000">
                <a:latin typeface="Arial" charset="0"/>
              </a:rPr>
              <a:t>T </a:t>
            </a:r>
            <a:r>
              <a:rPr lang="en-US" sz="2000" b="0" i="1">
                <a:latin typeface="Arial" charset="0"/>
              </a:rPr>
              <a:t>ioco</a:t>
            </a:r>
            <a:r>
              <a:rPr lang="en-US" sz="2000" b="0" baseline="-25000">
                <a:latin typeface="Arial" charset="0"/>
                <a:sym typeface="Symbol" pitchFamily="18" charset="2"/>
              </a:rPr>
              <a:t></a:t>
            </a:r>
            <a:r>
              <a:rPr lang="en-US" sz="2000">
                <a:latin typeface="Arial" charset="0"/>
                <a:sym typeface="Symbol" pitchFamily="18" charset="2"/>
              </a:rPr>
              <a:t> T</a:t>
            </a:r>
            <a:endParaRPr lang="en-US" sz="2000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760776" name="Text Box 72"/>
          <p:cNvSpPr txBox="1">
            <a:spLocks noChangeArrowheads="1"/>
          </p:cNvSpPr>
          <p:nvPr/>
        </p:nvSpPr>
        <p:spPr bwMode="auto">
          <a:xfrm>
            <a:off x="6067425" y="2852738"/>
            <a:ext cx="2038350" cy="447675"/>
          </a:xfrm>
          <a:prstGeom prst="rect">
            <a:avLst/>
          </a:prstGeom>
          <a:solidFill>
            <a:srgbClr val="DDF2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8000" tIns="72000" rIns="108000" bIns="72000">
            <a:spAutoFit/>
          </a:bodyPr>
          <a:lstStyle/>
          <a:p>
            <a:pPr algn="l"/>
            <a:r>
              <a:rPr lang="en-US" sz="2000">
                <a:latin typeface="Arial" charset="0"/>
              </a:rPr>
              <a:t>I</a:t>
            </a:r>
            <a:r>
              <a:rPr lang="en-US" altLang="zh-TW" sz="20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 </a:t>
            </a:r>
            <a:r>
              <a:rPr lang="en-US" sz="2000" b="0" i="1">
                <a:latin typeface="Arial" charset="0"/>
              </a:rPr>
              <a:t>ioco</a:t>
            </a:r>
            <a:r>
              <a:rPr lang="en-US" sz="2000" b="0" baseline="-25000">
                <a:latin typeface="Arial" charset="0"/>
                <a:sym typeface="Symbol" pitchFamily="18" charset="2"/>
              </a:rPr>
              <a:t></a:t>
            </a:r>
            <a:r>
              <a:rPr lang="en-US" sz="2000">
                <a:latin typeface="Arial" charset="0"/>
                <a:sym typeface="Symbol" pitchFamily="18" charset="2"/>
              </a:rPr>
              <a:t> </a:t>
            </a:r>
            <a:r>
              <a:rPr lang="en-US" sz="2000">
                <a:latin typeface="Arial" charset="0"/>
              </a:rPr>
              <a:t>S</a:t>
            </a:r>
            <a:r>
              <a:rPr lang="en-US" altLang="zh-TW" sz="20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</a:t>
            </a:r>
            <a:endParaRPr lang="en-US" sz="2000" baseline="-25000">
              <a:latin typeface="Arial" charset="0"/>
            </a:endParaRPr>
          </a:p>
        </p:txBody>
      </p:sp>
      <p:sp>
        <p:nvSpPr>
          <p:cNvPr id="2760777" name="Text Box 73"/>
          <p:cNvSpPr txBox="1">
            <a:spLocks noChangeArrowheads="1"/>
          </p:cNvSpPr>
          <p:nvPr/>
        </p:nvSpPr>
        <p:spPr bwMode="auto">
          <a:xfrm>
            <a:off x="971550" y="4364038"/>
            <a:ext cx="1385888" cy="447675"/>
          </a:xfrm>
          <a:prstGeom prst="rect">
            <a:avLst/>
          </a:prstGeom>
          <a:solidFill>
            <a:srgbClr val="DDF2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8000" tIns="72000" rIns="108000" bIns="72000">
            <a:spAutoFit/>
          </a:bodyPr>
          <a:lstStyle/>
          <a:p>
            <a:pPr algn="l"/>
            <a:r>
              <a:rPr lang="en-US" sz="2000">
                <a:latin typeface="Arial" charset="0"/>
              </a:rPr>
              <a:t>I </a:t>
            </a:r>
            <a:r>
              <a:rPr lang="en-US" sz="2000" b="0" i="1">
                <a:latin typeface="Arial" charset="0"/>
              </a:rPr>
              <a:t>ioco</a:t>
            </a:r>
            <a:r>
              <a:rPr lang="en-US" sz="2000" b="0" baseline="-25000">
                <a:latin typeface="Arial" charset="0"/>
                <a:sym typeface="Symbol" pitchFamily="18" charset="2"/>
              </a:rPr>
              <a:t></a:t>
            </a:r>
            <a:r>
              <a:rPr lang="en-US" sz="2000">
                <a:latin typeface="Arial" charset="0"/>
                <a:sym typeface="Symbol" pitchFamily="18" charset="2"/>
              </a:rPr>
              <a:t> S`</a:t>
            </a:r>
            <a:endParaRPr lang="en-US" sz="2000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760778" name="Text Box 74"/>
          <p:cNvSpPr txBox="1">
            <a:spLocks noChangeArrowheads="1"/>
          </p:cNvSpPr>
          <p:nvPr/>
        </p:nvSpPr>
        <p:spPr bwMode="auto">
          <a:xfrm>
            <a:off x="6067425" y="4364038"/>
            <a:ext cx="2122488" cy="447675"/>
          </a:xfrm>
          <a:prstGeom prst="rect">
            <a:avLst/>
          </a:prstGeom>
          <a:solidFill>
            <a:srgbClr val="DDF2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8000" tIns="72000" rIns="108000" bIns="72000">
            <a:spAutoFit/>
          </a:bodyPr>
          <a:lstStyle/>
          <a:p>
            <a:pPr algn="l"/>
            <a:r>
              <a:rPr lang="en-US" sz="2000">
                <a:latin typeface="Arial" charset="0"/>
              </a:rPr>
              <a:t>I</a:t>
            </a:r>
            <a:r>
              <a:rPr lang="en-US" altLang="zh-TW" sz="20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 </a:t>
            </a:r>
            <a:r>
              <a:rPr lang="en-US" sz="2000" b="0" i="1">
                <a:latin typeface="Arial" charset="0"/>
              </a:rPr>
              <a:t>ioco</a:t>
            </a:r>
            <a:r>
              <a:rPr lang="en-US" sz="2000" b="0" baseline="-25000">
                <a:latin typeface="Arial" charset="0"/>
                <a:sym typeface="Symbol" pitchFamily="18" charset="2"/>
              </a:rPr>
              <a:t></a:t>
            </a:r>
            <a:r>
              <a:rPr lang="en-US" sz="2000">
                <a:latin typeface="Arial" charset="0"/>
                <a:sym typeface="Symbol" pitchFamily="18" charset="2"/>
              </a:rPr>
              <a:t> </a:t>
            </a:r>
            <a:r>
              <a:rPr lang="en-US" sz="2000">
                <a:latin typeface="Arial" charset="0"/>
              </a:rPr>
              <a:t>S`</a:t>
            </a:r>
            <a:r>
              <a:rPr lang="en-US" altLang="zh-TW" sz="2000"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000">
                <a:latin typeface="Arial" charset="0"/>
              </a:rPr>
              <a:t>T</a:t>
            </a:r>
            <a:endParaRPr lang="en-US" sz="2000" baseline="-25000">
              <a:latin typeface="Arial" charset="0"/>
            </a:endParaRPr>
          </a:p>
        </p:txBody>
      </p:sp>
      <p:sp>
        <p:nvSpPr>
          <p:cNvPr id="2760779" name="Text Box 75"/>
          <p:cNvSpPr txBox="1">
            <a:spLocks noChangeArrowheads="1"/>
          </p:cNvSpPr>
          <p:nvPr/>
        </p:nvSpPr>
        <p:spPr bwMode="auto">
          <a:xfrm>
            <a:off x="3532188" y="4364038"/>
            <a:ext cx="1422400" cy="457200"/>
          </a:xfrm>
          <a:prstGeom prst="rect">
            <a:avLst/>
          </a:prstGeom>
          <a:solidFill>
            <a:srgbClr val="E1FFFF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lIns="108000" tIns="72000" rIns="108000" bIns="72000">
            <a:spAutoFit/>
          </a:bodyPr>
          <a:lstStyle/>
          <a:p>
            <a:pPr algn="ctr"/>
            <a:r>
              <a:rPr lang="en-US" sz="2000">
                <a:latin typeface="Arial" charset="0"/>
              </a:rPr>
              <a:t>S </a:t>
            </a:r>
            <a:r>
              <a:rPr lang="en-US" sz="2000">
                <a:latin typeface="Arial" charset="0"/>
                <a:sym typeface="Symbol" pitchFamily="18" charset="2"/>
              </a:rPr>
              <a:t></a:t>
            </a:r>
            <a:r>
              <a:rPr lang="en-US" sz="1400" b="0" i="1">
                <a:latin typeface="Arial" charset="0"/>
              </a:rPr>
              <a:t>ioco</a:t>
            </a:r>
            <a:r>
              <a:rPr lang="en-US" sz="1400" b="0" baseline="-25000">
                <a:latin typeface="Arial" charset="0"/>
                <a:sym typeface="Symbol" pitchFamily="18" charset="2"/>
              </a:rPr>
              <a:t></a:t>
            </a:r>
            <a:r>
              <a:rPr lang="en-US" sz="2000">
                <a:latin typeface="Arial" charset="0"/>
                <a:sym typeface="Symbol" pitchFamily="18" charset="2"/>
              </a:rPr>
              <a:t> S`</a:t>
            </a:r>
          </a:p>
        </p:txBody>
      </p:sp>
      <p:sp>
        <p:nvSpPr>
          <p:cNvPr id="2760780" name="Line 76"/>
          <p:cNvSpPr>
            <a:spLocks noChangeShapeType="1"/>
          </p:cNvSpPr>
          <p:nvPr/>
        </p:nvSpPr>
        <p:spPr bwMode="auto">
          <a:xfrm>
            <a:off x="6661150" y="3068638"/>
            <a:ext cx="5032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60781" name="Text Box 77"/>
          <p:cNvSpPr txBox="1">
            <a:spLocks noChangeArrowheads="1"/>
          </p:cNvSpPr>
          <p:nvPr/>
        </p:nvSpPr>
        <p:spPr bwMode="auto">
          <a:xfrm>
            <a:off x="2230438" y="5121275"/>
            <a:ext cx="177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!x</a:t>
            </a:r>
            <a:endParaRPr lang="ru-RU" sz="1800" b="0">
              <a:latin typeface="Arial" charset="0"/>
            </a:endParaRPr>
          </a:p>
        </p:txBody>
      </p:sp>
      <p:cxnSp>
        <p:nvCxnSpPr>
          <p:cNvPr id="2760782" name="AutoShape 78"/>
          <p:cNvCxnSpPr>
            <a:cxnSpLocks noChangeShapeType="1"/>
            <a:stCxn id="2760785" idx="6"/>
            <a:endCxn id="2760708" idx="1"/>
          </p:cNvCxnSpPr>
          <p:nvPr/>
        </p:nvCxnSpPr>
        <p:spPr bwMode="auto">
          <a:xfrm>
            <a:off x="2170113" y="5357813"/>
            <a:ext cx="295275" cy="128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0783" name="AutoShape 79"/>
          <p:cNvCxnSpPr>
            <a:cxnSpLocks noChangeShapeType="1"/>
            <a:stCxn id="2760786" idx="6"/>
            <a:endCxn id="2760708" idx="3"/>
          </p:cNvCxnSpPr>
          <p:nvPr/>
        </p:nvCxnSpPr>
        <p:spPr bwMode="auto">
          <a:xfrm flipV="1">
            <a:off x="2170113" y="5734050"/>
            <a:ext cx="295275" cy="1270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0784" name="Text Box 80"/>
          <p:cNvSpPr txBox="1">
            <a:spLocks noChangeArrowheads="1"/>
          </p:cNvSpPr>
          <p:nvPr/>
        </p:nvSpPr>
        <p:spPr bwMode="auto">
          <a:xfrm>
            <a:off x="2246313" y="5840413"/>
            <a:ext cx="177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  <a:sym typeface="Symbol" pitchFamily="18" charset="2"/>
              </a:rPr>
              <a:t>!y</a:t>
            </a:r>
            <a:endParaRPr lang="ru-RU" sz="1800" b="0">
              <a:latin typeface="Arial" charset="0"/>
              <a:sym typeface="Symbol" pitchFamily="18" charset="2"/>
            </a:endParaRPr>
          </a:p>
        </p:txBody>
      </p:sp>
      <p:sp>
        <p:nvSpPr>
          <p:cNvPr id="2760785" name="Oval 81"/>
          <p:cNvSpPr>
            <a:spLocks noChangeArrowheads="1"/>
          </p:cNvSpPr>
          <p:nvPr/>
        </p:nvSpPr>
        <p:spPr bwMode="auto">
          <a:xfrm>
            <a:off x="1674813" y="5195888"/>
            <a:ext cx="485775" cy="3238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0!x</a:t>
            </a:r>
            <a:endParaRPr lang="ru-RU" sz="1800" b="0">
              <a:latin typeface="Arial" charset="0"/>
            </a:endParaRPr>
          </a:p>
        </p:txBody>
      </p:sp>
      <p:sp>
        <p:nvSpPr>
          <p:cNvPr id="2760786" name="Oval 82"/>
          <p:cNvSpPr>
            <a:spLocks noChangeArrowheads="1"/>
          </p:cNvSpPr>
          <p:nvPr/>
        </p:nvSpPr>
        <p:spPr bwMode="auto">
          <a:xfrm>
            <a:off x="1674813" y="5699125"/>
            <a:ext cx="485775" cy="3238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 algn="ctr">
              <a:spcBef>
                <a:spcPct val="0"/>
              </a:spcBef>
            </a:pPr>
            <a:r>
              <a:rPr lang="en-US" sz="1800" b="0">
                <a:latin typeface="Arial" charset="0"/>
              </a:rPr>
              <a:t>0!y</a:t>
            </a:r>
            <a:endParaRPr lang="ru-RU" sz="1800" b="0">
              <a:latin typeface="Arial" charset="0"/>
            </a:endParaRPr>
          </a:p>
        </p:txBody>
      </p:sp>
      <p:cxnSp>
        <p:nvCxnSpPr>
          <p:cNvPr id="2760787" name="AutoShape 83"/>
          <p:cNvCxnSpPr>
            <a:cxnSpLocks noChangeShapeType="1"/>
            <a:stCxn id="2760711" idx="7"/>
            <a:endCxn id="2760785" idx="2"/>
          </p:cNvCxnSpPr>
          <p:nvPr/>
        </p:nvCxnSpPr>
        <p:spPr bwMode="auto">
          <a:xfrm flipV="1">
            <a:off x="1368425" y="5357813"/>
            <a:ext cx="296863" cy="128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2760788" name="AutoShape 84"/>
          <p:cNvCxnSpPr>
            <a:cxnSpLocks noChangeShapeType="1"/>
            <a:stCxn id="2760711" idx="5"/>
            <a:endCxn id="2760786" idx="2"/>
          </p:cNvCxnSpPr>
          <p:nvPr/>
        </p:nvCxnSpPr>
        <p:spPr bwMode="auto">
          <a:xfrm>
            <a:off x="1368425" y="5734050"/>
            <a:ext cx="296863" cy="1270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2760789" name="Text Box 85"/>
          <p:cNvSpPr txBox="1">
            <a:spLocks noChangeArrowheads="1"/>
          </p:cNvSpPr>
          <p:nvPr/>
        </p:nvSpPr>
        <p:spPr bwMode="auto">
          <a:xfrm>
            <a:off x="215900" y="3946525"/>
            <a:ext cx="2235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>
                <a:solidFill>
                  <a:srgbClr val="0000FF"/>
                </a:solidFill>
                <a:latin typeface="Arial" charset="0"/>
              </a:rPr>
              <a:t>Singular stable state</a:t>
            </a:r>
            <a:endParaRPr lang="ru-RU" sz="18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760790" name="Text Box 86"/>
          <p:cNvSpPr txBox="1">
            <a:spLocks noChangeArrowheads="1"/>
          </p:cNvSpPr>
          <p:nvPr/>
        </p:nvSpPr>
        <p:spPr bwMode="auto">
          <a:xfrm>
            <a:off x="5897563" y="3946525"/>
            <a:ext cx="2527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>
                <a:solidFill>
                  <a:srgbClr val="FF0000"/>
                </a:solidFill>
                <a:latin typeface="Arial" charset="0"/>
              </a:rPr>
              <a:t>In</a:t>
            </a:r>
            <a:r>
              <a:rPr lang="en-US" sz="1800">
                <a:solidFill>
                  <a:srgbClr val="0000FF"/>
                </a:solidFill>
                <a:latin typeface="Arial" charset="0"/>
              </a:rPr>
              <a:t>complete stable state</a:t>
            </a:r>
            <a:endParaRPr lang="ru-RU" sz="18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760791" name="Text Box 87"/>
          <p:cNvSpPr txBox="1">
            <a:spLocks noChangeArrowheads="1"/>
          </p:cNvSpPr>
          <p:nvPr/>
        </p:nvSpPr>
        <p:spPr bwMode="auto">
          <a:xfrm>
            <a:off x="215900" y="2493963"/>
            <a:ext cx="2730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>
                <a:solidFill>
                  <a:srgbClr val="FF0000"/>
                </a:solidFill>
                <a:latin typeface="Arial" charset="0"/>
              </a:rPr>
              <a:t>Non-</a:t>
            </a:r>
            <a:r>
              <a:rPr lang="en-US" sz="1800">
                <a:solidFill>
                  <a:srgbClr val="0000FF"/>
                </a:solidFill>
                <a:latin typeface="Arial" charset="0"/>
              </a:rPr>
              <a:t>singular stable state</a:t>
            </a:r>
            <a:endParaRPr lang="ru-RU" sz="18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760792" name="Text Box 88"/>
          <p:cNvSpPr txBox="1">
            <a:spLocks noChangeArrowheads="1"/>
          </p:cNvSpPr>
          <p:nvPr/>
        </p:nvSpPr>
        <p:spPr bwMode="auto">
          <a:xfrm>
            <a:off x="755650" y="4905375"/>
            <a:ext cx="2362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>
                <a:solidFill>
                  <a:srgbClr val="0000FF"/>
                </a:solidFill>
                <a:latin typeface="Arial" charset="0"/>
              </a:rPr>
              <a:t>Singular stable states</a:t>
            </a:r>
            <a:endParaRPr lang="ru-RU" sz="18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760793" name="Text Box 89"/>
          <p:cNvSpPr txBox="1">
            <a:spLocks noChangeArrowheads="1"/>
          </p:cNvSpPr>
          <p:nvPr/>
        </p:nvSpPr>
        <p:spPr bwMode="auto">
          <a:xfrm>
            <a:off x="5897563" y="4905375"/>
            <a:ext cx="2527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>
                <a:solidFill>
                  <a:srgbClr val="FF0000"/>
                </a:solidFill>
                <a:latin typeface="Arial" charset="0"/>
              </a:rPr>
              <a:t>In</a:t>
            </a:r>
            <a:r>
              <a:rPr lang="en-US" sz="1800">
                <a:solidFill>
                  <a:srgbClr val="0000FF"/>
                </a:solidFill>
                <a:latin typeface="Arial" charset="0"/>
              </a:rPr>
              <a:t>complete stable state</a:t>
            </a:r>
            <a:endParaRPr lang="ru-RU" sz="18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760794" name="Text Box 90"/>
          <p:cNvSpPr txBox="1">
            <a:spLocks noChangeArrowheads="1"/>
          </p:cNvSpPr>
          <p:nvPr/>
        </p:nvSpPr>
        <p:spPr bwMode="auto">
          <a:xfrm>
            <a:off x="6084888" y="2492375"/>
            <a:ext cx="1562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>
                <a:solidFill>
                  <a:srgbClr val="0000FF"/>
                </a:solidFill>
                <a:latin typeface="Arial" charset="0"/>
              </a:rPr>
              <a:t>Unstable state</a:t>
            </a:r>
            <a:endParaRPr lang="ru-RU" sz="18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760795" name="Text Box 91"/>
          <p:cNvSpPr txBox="1">
            <a:spLocks noChangeArrowheads="1"/>
          </p:cNvSpPr>
          <p:nvPr/>
        </p:nvSpPr>
        <p:spPr bwMode="auto">
          <a:xfrm>
            <a:off x="3384550" y="5373688"/>
            <a:ext cx="23352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charset="0"/>
              </a:rPr>
              <a:t>transformation</a:t>
            </a:r>
            <a:endParaRPr lang="ru-RU">
              <a:latin typeface="Arial" charset="0"/>
            </a:endParaRPr>
          </a:p>
        </p:txBody>
      </p:sp>
      <p:sp>
        <p:nvSpPr>
          <p:cNvPr id="2760796" name="Text Box 92"/>
          <p:cNvSpPr txBox="1">
            <a:spLocks noChangeArrowheads="1"/>
          </p:cNvSpPr>
          <p:nvPr/>
        </p:nvSpPr>
        <p:spPr bwMode="auto">
          <a:xfrm>
            <a:off x="2447925" y="4400550"/>
            <a:ext cx="35877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>
                <a:latin typeface="Arial" charset="0"/>
                <a:sym typeface="Symbol" pitchFamily="18" charset="2"/>
              </a:rPr>
              <a:t></a:t>
            </a:r>
          </a:p>
        </p:txBody>
      </p:sp>
      <p:grpSp>
        <p:nvGrpSpPr>
          <p:cNvPr id="2760797" name="Group 9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60798" name="Text Box 94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60799" name="Group 9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60800" name="Group 9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60801" name="Rectangle 9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0802" name="Rectangle 9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0803" name="Rectangle 9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0804" name="Rectangle 10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0805" name="Text Box 10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60806" name="Text Box 10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60807" name="Text Box 10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2760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2760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27607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FFBD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27607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27607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2760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FFBD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2760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2760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60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60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60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60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6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0"/>
                                        <p:tgtEl>
                                          <p:spTgt spid="2760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2760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1000" fill="hold"/>
                                        <p:tgtEl>
                                          <p:spTgt spid="27607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FFBD"/>
                                      </p:to>
                                    </p:animClr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27607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27607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27607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FFBD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27607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1000" fill="hold"/>
                                        <p:tgtEl>
                                          <p:spTgt spid="27607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760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760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76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5" dur="500"/>
                                        <p:tgtEl>
                                          <p:spTgt spid="2760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9" dur="500"/>
                                        <p:tgtEl>
                                          <p:spTgt spid="2760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76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7" dur="500"/>
                                        <p:tgtEl>
                                          <p:spTgt spid="2760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276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276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276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276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276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276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2760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2" dur="500"/>
                                        <p:tgtEl>
                                          <p:spTgt spid="2760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1000"/>
                                        <p:tgtEl>
                                          <p:spTgt spid="2760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1000"/>
                                        <p:tgtEl>
                                          <p:spTgt spid="2760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1000"/>
                                        <p:tgtEl>
                                          <p:spTgt spid="276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1000"/>
                                        <p:tgtEl>
                                          <p:spTgt spid="276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1000"/>
                                        <p:tgtEl>
                                          <p:spTgt spid="2760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1000"/>
                                        <p:tgtEl>
                                          <p:spTgt spid="2760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1000"/>
                                        <p:tgtEl>
                                          <p:spTgt spid="276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000"/>
                                        <p:tgtEl>
                                          <p:spTgt spid="2760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1000"/>
                                        <p:tgtEl>
                                          <p:spTgt spid="276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1000"/>
                                        <p:tgtEl>
                                          <p:spTgt spid="276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"/>
                            </p:stCondLst>
                            <p:childTnLst>
                              <p:par>
                                <p:cTn id="1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8" dur="500"/>
                                        <p:tgtEl>
                                          <p:spTgt spid="2760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1" dur="500"/>
                                        <p:tgtEl>
                                          <p:spTgt spid="2760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4" dur="500"/>
                                        <p:tgtEl>
                                          <p:spTgt spid="2760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7" dur="500"/>
                                        <p:tgtEl>
                                          <p:spTgt spid="2760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000"/>
                            </p:stCondLst>
                            <p:childTnLst>
                              <p:par>
                                <p:cTn id="2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1000"/>
                                        <p:tgtEl>
                                          <p:spTgt spid="2760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1000" fill="hold"/>
                                        <p:tgtEl>
                                          <p:spTgt spid="27607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FFBD"/>
                                      </p:to>
                                    </p:animClr>
                                    <p:set>
                                      <p:cBhvr>
                                        <p:cTn id="215" dur="1000" fill="hold"/>
                                        <p:tgtEl>
                                          <p:spTgt spid="27607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1000" fill="hold"/>
                                        <p:tgtEl>
                                          <p:spTgt spid="27607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1000" fill="hold"/>
                                        <p:tgtEl>
                                          <p:spTgt spid="27607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FFBD"/>
                                      </p:to>
                                    </p:animClr>
                                    <p:set>
                                      <p:cBhvr>
                                        <p:cTn id="219" dur="1000" fill="hold"/>
                                        <p:tgtEl>
                                          <p:spTgt spid="27607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1000" fill="hold"/>
                                        <p:tgtEl>
                                          <p:spTgt spid="27607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760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760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76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1" dur="500"/>
                                        <p:tgtEl>
                                          <p:spTgt spid="2760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7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7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7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500"/>
                                        <p:tgtEl>
                                          <p:spTgt spid="2760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1000" fill="hold"/>
                                        <p:tgtEl>
                                          <p:spTgt spid="27607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FFBD"/>
                                      </p:to>
                                    </p:animClr>
                                    <p:set>
                                      <p:cBhvr>
                                        <p:cTn id="272" dur="1000" fill="hold"/>
                                        <p:tgtEl>
                                          <p:spTgt spid="27607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1000" fill="hold"/>
                                        <p:tgtEl>
                                          <p:spTgt spid="27607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2760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2760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76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0706" grpId="0"/>
      <p:bldP spid="2760706" grpId="1"/>
      <p:bldP spid="2760707" grpId="0" animBg="1"/>
      <p:bldP spid="2760707" grpId="1" animBg="1"/>
      <p:bldP spid="2760708" grpId="0" animBg="1"/>
      <p:bldP spid="2760709" grpId="0"/>
      <p:bldP spid="2760710" grpId="0"/>
      <p:bldP spid="2760711" grpId="0" animBg="1"/>
      <p:bldP spid="2760712" grpId="0"/>
      <p:bldP spid="2760713" grpId="0"/>
      <p:bldP spid="2760714" grpId="0"/>
      <p:bldP spid="2760715" grpId="0"/>
      <p:bldP spid="2760716" grpId="0"/>
      <p:bldP spid="2760732" grpId="0" animBg="1"/>
      <p:bldP spid="2760733" grpId="0" animBg="1"/>
      <p:bldP spid="2760734" grpId="0"/>
      <p:bldP spid="2760735" grpId="0"/>
      <p:bldP spid="2760737" grpId="0" animBg="1"/>
      <p:bldP spid="2760738" grpId="0" animBg="1"/>
      <p:bldP spid="2760739" grpId="0"/>
      <p:bldP spid="2760740" grpId="0"/>
      <p:bldP spid="2760741" grpId="0"/>
      <p:bldP spid="2760742" grpId="0"/>
      <p:bldP spid="2760742" grpId="1"/>
      <p:bldP spid="2760745" grpId="0"/>
      <p:bldP spid="2760745" grpId="1"/>
      <p:bldP spid="2760746" grpId="0"/>
      <p:bldP spid="2760749" grpId="0" animBg="1"/>
      <p:bldP spid="2760750" grpId="0" animBg="1"/>
      <p:bldP spid="2760751" grpId="0"/>
      <p:bldP spid="2760752" grpId="0" animBg="1"/>
      <p:bldP spid="2760753" grpId="0" animBg="1"/>
      <p:bldP spid="2760756" grpId="0"/>
      <p:bldP spid="2760757" grpId="0"/>
      <p:bldP spid="2760758" grpId="0" animBg="1"/>
      <p:bldP spid="2760760" grpId="0"/>
      <p:bldP spid="2760761" grpId="0"/>
      <p:bldP spid="2760762" grpId="0"/>
      <p:bldP spid="2760763" grpId="0"/>
      <p:bldP spid="2760764" grpId="0"/>
      <p:bldP spid="2760767" grpId="0" animBg="1"/>
      <p:bldP spid="2760768" grpId="0" animBg="1"/>
      <p:bldP spid="2760769" grpId="0"/>
      <p:bldP spid="2760770" grpId="0"/>
      <p:bldP spid="2760772" grpId="0" animBg="1"/>
      <p:bldP spid="2760773" grpId="0" animBg="1"/>
      <p:bldP spid="2760774" grpId="0" animBg="1"/>
      <p:bldP spid="2760775" grpId="0" animBg="1"/>
      <p:bldP spid="2760776" grpId="0" animBg="1"/>
      <p:bldP spid="2760777" grpId="0" animBg="1"/>
      <p:bldP spid="2760778" grpId="0" animBg="1"/>
      <p:bldP spid="2760779" grpId="0" animBg="1"/>
      <p:bldP spid="2760780" grpId="0" animBg="1"/>
      <p:bldP spid="2760781" grpId="0"/>
      <p:bldP spid="2760784" grpId="0"/>
      <p:bldP spid="2760785" grpId="0" animBg="1"/>
      <p:bldP spid="2760786" grpId="0" animBg="1"/>
      <p:bldP spid="2760789" grpId="0"/>
      <p:bldP spid="2760790" grpId="0"/>
      <p:bldP spid="2760791" grpId="0"/>
      <p:bldP spid="2760792" grpId="0"/>
      <p:bldP spid="2760793" grpId="0"/>
      <p:bldP spid="2760794" grpId="0"/>
      <p:bldP spid="2760795" grpId="0"/>
      <p:bldP spid="276079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A0BB-5CFF-414B-B675-613C31D03D72}" type="slidenum">
              <a:rPr lang="ru-RU"/>
              <a:pPr/>
              <a:t>39</a:t>
            </a:fld>
            <a:endParaRPr lang="ru-RU"/>
          </a:p>
        </p:txBody>
      </p:sp>
      <p:sp>
        <p:nvSpPr>
          <p:cNvPr id="272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7038" y="260350"/>
            <a:ext cx="8245475" cy="668338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Минимальная, наименьшая и сингулярная</a:t>
            </a:r>
            <a:endParaRPr lang="ru-RU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729998" name="Text Box 14"/>
          <p:cNvSpPr txBox="1">
            <a:spLocks noChangeArrowheads="1"/>
          </p:cNvSpPr>
          <p:nvPr/>
        </p:nvSpPr>
        <p:spPr bwMode="auto">
          <a:xfrm>
            <a:off x="142875" y="873125"/>
            <a:ext cx="8750300" cy="5580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000" b="0">
                <a:latin typeface="Times New Roman" pitchFamily="18" charset="0"/>
                <a:sym typeface="Euclid Symbol" pitchFamily="18" charset="2"/>
              </a:rPr>
              <a:t>Есть пример, когда нет минимальной (по вложенности) мажорантной конформной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модели, а замыкание (по удалению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-символов)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 множества сингулярных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 - мажорантная конформная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-модель (стр.347)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.</a:t>
            </a: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000" b="0">
                <a:latin typeface="Times New Roman" pitchFamily="18" charset="0"/>
                <a:sym typeface="Euclid Symbol" pitchFamily="18" charset="2"/>
              </a:rPr>
              <a:t>Есть пример, когда есть минимальная мажорантная конформная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модель, а замыкание множества сингулярных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 не является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-моделью (стр.349).</a:t>
            </a: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000" b="0">
                <a:latin typeface="Times New Roman" pitchFamily="18" charset="0"/>
                <a:sym typeface="Euclid Symbol" pitchFamily="18" charset="2"/>
              </a:rPr>
              <a:t>Есть пример, когда есть минимальная мажорантная конформная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модель, замыкание множества сингулярных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 является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-моделью, но она не мажорантна (стр.352).</a:t>
            </a: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000" b="0">
                <a:latin typeface="Times New Roman" pitchFamily="18" charset="0"/>
                <a:sym typeface="Euclid Symbol" pitchFamily="18" charset="2"/>
              </a:rPr>
              <a:t>Есть пример, когда существуют две минимальные мажорантные конформные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модели: сингулярная и несингулярная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(стр.353).</a:t>
            </a: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000" b="0">
                <a:latin typeface="Times New Roman" pitchFamily="18" charset="0"/>
                <a:sym typeface="Euclid Symbol" pitchFamily="18" charset="2"/>
              </a:rPr>
              <a:t>Если есть наименьшая мажорантная конформная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модель, то она вложена в замыкание множества сингулярных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 (Теорема 38 на стр. 354).</a:t>
            </a: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000" b="0">
                <a:latin typeface="Times New Roman" pitchFamily="18" charset="0"/>
                <a:sym typeface="Euclid Symbol" pitchFamily="18" charset="2"/>
              </a:rPr>
              <a:t>Если есть наименьшая мажорантная конформная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модель, то замыкание множества сингулярных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 - мажорантная конформная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-модель (Теорема 39 на стр. 354).</a:t>
            </a:r>
          </a:p>
        </p:txBody>
      </p:sp>
      <p:grpSp>
        <p:nvGrpSpPr>
          <p:cNvPr id="2730000" name="Group 1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30001" name="Text Box 17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30002" name="Group 1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30003" name="Group 1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30004" name="Rectangle 2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0005" name="Rectangle 2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0006" name="Rectangle 2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0007" name="Rectangle 2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0008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3000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30010" name="Text Box 26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57A2-5039-4A57-B108-63537F941E8C}" type="slidenum">
              <a:rPr lang="ru-RU"/>
              <a:pPr/>
              <a:t>4</a:t>
            </a:fld>
            <a:endParaRPr lang="ru-RU"/>
          </a:p>
        </p:txBody>
      </p:sp>
      <p:sp>
        <p:nvSpPr>
          <p:cNvPr id="277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363788" y="420688"/>
            <a:ext cx="4457700" cy="668337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Безопасные 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uclid Fraktur" pitchFamily="66" charset="0"/>
              </a:rPr>
              <a:t>R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трассы</a:t>
            </a:r>
          </a:p>
        </p:txBody>
      </p:sp>
      <p:sp>
        <p:nvSpPr>
          <p:cNvPr id="2770947" name="Text Box 3"/>
          <p:cNvSpPr txBox="1">
            <a:spLocks noChangeArrowheads="1"/>
          </p:cNvSpPr>
          <p:nvPr/>
        </p:nvSpPr>
        <p:spPr bwMode="auto">
          <a:xfrm>
            <a:off x="287338" y="1341438"/>
            <a:ext cx="8601075" cy="3716337"/>
          </a:xfrm>
          <a:prstGeom prst="rect">
            <a:avLst/>
          </a:prstGeom>
          <a:solidFill>
            <a:srgbClr val="F2FBD9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>
              <a:spcBef>
                <a:spcPct val="3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Символ безопасен после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-трассы, если это</a:t>
            </a:r>
          </a:p>
          <a:p>
            <a:pPr marL="342900" indent="-342900" algn="l">
              <a:spcBef>
                <a:spcPct val="30000"/>
              </a:spcBef>
              <a:buClr>
                <a:srgbClr val="0000FF"/>
              </a:buClr>
              <a:buFontTx/>
              <a:buChar char="•"/>
            </a:pP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-отказ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P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соответствующий безопасной кнопке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“</a:t>
            </a:r>
            <a:r>
              <a:rPr lang="en-US" b="0">
                <a:sym typeface="Symbol" pitchFamily="18" charset="2"/>
              </a:rPr>
              <a:t>P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”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 algn="l">
              <a:spcBef>
                <a:spcPct val="0"/>
              </a:spcBef>
              <a:buClr>
                <a:srgbClr val="0000FF"/>
              </a:buClr>
              <a:buFontTx/>
              <a:buChar char="•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или действие</a:t>
            </a:r>
            <a:r>
              <a:rPr lang="en-US" b="0">
                <a:sym typeface="Symbol" pitchFamily="18" charset="2"/>
              </a:rPr>
              <a:t> zP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разрешаемое безопасной кнопкой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“</a:t>
            </a:r>
            <a:r>
              <a:rPr lang="en-US" b="0">
                <a:sym typeface="Symbol" pitchFamily="18" charset="2"/>
              </a:rPr>
              <a:t>P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”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 algn="l">
              <a:spcBef>
                <a:spcPct val="200000"/>
              </a:spcBef>
            </a:pP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-трасса безопасна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в модели, если</a:t>
            </a:r>
          </a:p>
          <a:p>
            <a:pPr marL="342900" indent="-342900" algn="l">
              <a:spcBef>
                <a:spcPct val="30000"/>
              </a:spcBef>
              <a:buClr>
                <a:srgbClr val="3333FF"/>
              </a:buClr>
              <a:buFontTx/>
              <a:buAutoNum type="alphaLcParenR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модель не разрушается с самого начала (без нажатия кнопок),</a:t>
            </a:r>
          </a:p>
          <a:p>
            <a:pPr marL="342900" indent="-342900" algn="l">
              <a:spcBef>
                <a:spcPct val="30000"/>
              </a:spcBef>
              <a:buClr>
                <a:srgbClr val="3333FF"/>
              </a:buClr>
              <a:buFontTx/>
              <a:buAutoNum type="alphaLcParenR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в трассе каждый символ безопасен после непосредственно</a:t>
            </a:r>
            <a:br>
              <a:rPr lang="ru-RU" b="0">
                <a:latin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sym typeface="Symbol" pitchFamily="18" charset="2"/>
              </a:rPr>
              <a:t>предшествующего ему префикса трассы.</a:t>
            </a:r>
          </a:p>
        </p:txBody>
      </p:sp>
      <p:grpSp>
        <p:nvGrpSpPr>
          <p:cNvPr id="2770948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70949" name="Text Box 5"/>
            <p:cNvSpPr txBox="1">
              <a:spLocks noChangeArrowheads="1"/>
            </p:cNvSpPr>
            <p:nvPr/>
          </p:nvSpPr>
          <p:spPr bwMode="auto">
            <a:xfrm>
              <a:off x="3311" y="4114"/>
              <a:ext cx="197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2. Безопасность и конформность</a:t>
              </a:r>
            </a:p>
          </p:txBody>
        </p:sp>
        <p:grpSp>
          <p:nvGrpSpPr>
            <p:cNvPr id="2770950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70951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70952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70953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70954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70955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7095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7095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70958" name="Text Box 1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0AC0-76F4-4AEB-AC2B-B6E56CAC7B1B}" type="slidenum">
              <a:rPr lang="ru-RU"/>
              <a:pPr/>
              <a:t>40</a:t>
            </a:fld>
            <a:endParaRPr lang="ru-RU"/>
          </a:p>
        </p:txBody>
      </p:sp>
      <p:sp>
        <p:nvSpPr>
          <p:cNvPr id="273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4038" y="420688"/>
            <a:ext cx="5451475" cy="668337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Наименьшая и сингулярная</a:t>
            </a:r>
            <a:endParaRPr lang="ru-RU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pic>
        <p:nvPicPr>
          <p:cNvPr id="2732046" name="Picture 14" descr="минимальные и сингулярные модели_5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6575" y="2349500"/>
            <a:ext cx="3168650" cy="3905250"/>
          </a:xfrm>
          <a:prstGeom prst="rect">
            <a:avLst/>
          </a:prstGeom>
          <a:noFill/>
        </p:spPr>
      </p:pic>
      <p:pic>
        <p:nvPicPr>
          <p:cNvPr id="2732047" name="Picture 15" descr="минимальные и сингулярные модели_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2312988"/>
            <a:ext cx="3108325" cy="3905250"/>
          </a:xfrm>
          <a:prstGeom prst="rect">
            <a:avLst/>
          </a:prstGeom>
          <a:noFill/>
        </p:spPr>
      </p:pic>
      <p:sp>
        <p:nvSpPr>
          <p:cNvPr id="2732048" name="Text Box 16"/>
          <p:cNvSpPr txBox="1">
            <a:spLocks noChangeArrowheads="1"/>
          </p:cNvSpPr>
          <p:nvPr/>
        </p:nvSpPr>
        <p:spPr bwMode="auto">
          <a:xfrm>
            <a:off x="3563938" y="5049838"/>
            <a:ext cx="177165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000">
                <a:latin typeface="Euclid Fraktur" pitchFamily="66" charset="0"/>
              </a:rPr>
              <a:t>R</a:t>
            </a:r>
            <a:r>
              <a:rPr lang="en-US" sz="2000" b="0"/>
              <a:t>={{x},{y}}</a:t>
            </a:r>
            <a:endParaRPr lang="ru-RU" sz="2000" b="0"/>
          </a:p>
          <a:p>
            <a:pPr algn="ctr"/>
            <a:r>
              <a:rPr lang="en-US" sz="2000" b="0"/>
              <a:t>m&lt;n</a:t>
            </a:r>
            <a:endParaRPr lang="ru-RU" sz="2000" b="0"/>
          </a:p>
        </p:txBody>
      </p:sp>
      <p:sp>
        <p:nvSpPr>
          <p:cNvPr id="2732049" name="Text Box 17"/>
          <p:cNvSpPr txBox="1">
            <a:spLocks noChangeArrowheads="1"/>
          </p:cNvSpPr>
          <p:nvPr/>
        </p:nvSpPr>
        <p:spPr bwMode="auto">
          <a:xfrm>
            <a:off x="1693863" y="1323975"/>
            <a:ext cx="532606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Наименьшая мажорантная конформная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000" b="0">
                <a:latin typeface="Times New Roman" pitchFamily="18" charset="0"/>
              </a:rPr>
              <a:t>модель</a:t>
            </a:r>
          </a:p>
        </p:txBody>
      </p:sp>
      <p:sp>
        <p:nvSpPr>
          <p:cNvPr id="2732050" name="Text Box 18"/>
          <p:cNvSpPr txBox="1">
            <a:spLocks noChangeArrowheads="1"/>
          </p:cNvSpPr>
          <p:nvPr/>
        </p:nvSpPr>
        <p:spPr bwMode="auto">
          <a:xfrm>
            <a:off x="179388" y="1936750"/>
            <a:ext cx="337661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строго вложена в сингулярную</a:t>
            </a:r>
          </a:p>
        </p:txBody>
      </p:sp>
      <p:sp>
        <p:nvSpPr>
          <p:cNvPr id="2732051" name="Text Box 19"/>
          <p:cNvSpPr txBox="1">
            <a:spLocks noChangeArrowheads="1"/>
          </p:cNvSpPr>
          <p:nvPr/>
        </p:nvSpPr>
        <p:spPr bwMode="auto">
          <a:xfrm>
            <a:off x="5937250" y="1936750"/>
            <a:ext cx="270351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совпадает с сингулярной</a:t>
            </a:r>
          </a:p>
        </p:txBody>
      </p:sp>
      <p:cxnSp>
        <p:nvCxnSpPr>
          <p:cNvPr id="2732052" name="AutoShape 20"/>
          <p:cNvCxnSpPr>
            <a:cxnSpLocks noChangeShapeType="1"/>
            <a:stCxn id="2732049" idx="2"/>
            <a:endCxn id="2732050" idx="0"/>
          </p:cNvCxnSpPr>
          <p:nvPr/>
        </p:nvCxnSpPr>
        <p:spPr bwMode="auto">
          <a:xfrm flipH="1">
            <a:off x="1868488" y="1628775"/>
            <a:ext cx="2489200" cy="307975"/>
          </a:xfrm>
          <a:prstGeom prst="straightConnector1">
            <a:avLst/>
          </a:prstGeom>
          <a:noFill/>
          <a:ln w="19050">
            <a:solidFill>
              <a:srgbClr val="333333"/>
            </a:solidFill>
            <a:round/>
            <a:headEnd/>
            <a:tailEnd type="arrow" w="lg" len="lg"/>
          </a:ln>
          <a:effectLst/>
        </p:spPr>
      </p:cxnSp>
      <p:cxnSp>
        <p:nvCxnSpPr>
          <p:cNvPr id="2732053" name="AutoShape 21"/>
          <p:cNvCxnSpPr>
            <a:cxnSpLocks noChangeShapeType="1"/>
            <a:stCxn id="2732049" idx="2"/>
            <a:endCxn id="2732051" idx="0"/>
          </p:cNvCxnSpPr>
          <p:nvPr/>
        </p:nvCxnSpPr>
        <p:spPr bwMode="auto">
          <a:xfrm>
            <a:off x="4357688" y="1628775"/>
            <a:ext cx="2932112" cy="307975"/>
          </a:xfrm>
          <a:prstGeom prst="straightConnector1">
            <a:avLst/>
          </a:prstGeom>
          <a:noFill/>
          <a:ln w="19050">
            <a:solidFill>
              <a:srgbClr val="333333"/>
            </a:solidFill>
            <a:round/>
            <a:headEnd/>
            <a:tailEnd type="arrow" w="lg" len="lg"/>
          </a:ln>
          <a:effectLst/>
        </p:spPr>
      </p:cxnSp>
      <p:sp>
        <p:nvSpPr>
          <p:cNvPr id="2732054" name="Text Box 22"/>
          <p:cNvSpPr txBox="1">
            <a:spLocks noChangeArrowheads="1"/>
          </p:cNvSpPr>
          <p:nvPr/>
        </p:nvSpPr>
        <p:spPr bwMode="auto">
          <a:xfrm>
            <a:off x="3000375" y="2800350"/>
            <a:ext cx="2801938" cy="121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sz="2000" b="0">
                <a:latin typeface="Times New Roman" pitchFamily="18" charset="0"/>
              </a:rPr>
              <a:t>Различие этих примеров</a:t>
            </a:r>
            <a:br>
              <a:rPr lang="ru-RU" sz="2000" b="0">
                <a:latin typeface="Times New Roman" pitchFamily="18" charset="0"/>
              </a:rPr>
            </a:br>
            <a:r>
              <a:rPr lang="ru-RU" sz="2000" b="0">
                <a:latin typeface="Times New Roman" pitchFamily="18" charset="0"/>
              </a:rPr>
              <a:t>проявляется только после</a:t>
            </a:r>
            <a:br>
              <a:rPr lang="ru-RU" sz="2000" b="0">
                <a:latin typeface="Times New Roman" pitchFamily="18" charset="0"/>
              </a:rPr>
            </a:br>
            <a:r>
              <a:rPr lang="ru-RU" sz="2000" b="0">
                <a:latin typeface="Times New Roman" pitchFamily="18" charset="0"/>
              </a:rPr>
              <a:t>исследования маршрутов</a:t>
            </a:r>
            <a:br>
              <a:rPr lang="ru-RU" sz="2000" b="0">
                <a:latin typeface="Times New Roman" pitchFamily="18" charset="0"/>
              </a:rPr>
            </a:br>
            <a:r>
              <a:rPr lang="ru-RU" sz="2000" b="0">
                <a:latin typeface="Times New Roman" pitchFamily="18" charset="0"/>
              </a:rPr>
              <a:t>длины не менее</a:t>
            </a:r>
            <a:r>
              <a:rPr lang="ru-RU" sz="2000" b="0"/>
              <a:t> </a:t>
            </a:r>
            <a:r>
              <a:rPr lang="en-US" sz="2000" b="0"/>
              <a:t>m+2</a:t>
            </a:r>
            <a:r>
              <a:rPr lang="ru-RU" sz="2000" b="0">
                <a:latin typeface="Times New Roman" pitchFamily="18" charset="0"/>
              </a:rPr>
              <a:t>.</a:t>
            </a:r>
          </a:p>
        </p:txBody>
      </p:sp>
      <p:grpSp>
        <p:nvGrpSpPr>
          <p:cNvPr id="2732056" name="Group 2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32057" name="Text Box 25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32058" name="Group 2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32059" name="Group 2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32060" name="Rectangle 2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2061" name="Rectangle 2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2062" name="Rectangle 3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2063" name="Rectangle 3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2064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32065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32066" name="Text Box 3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64AE-4AE6-45EA-B7A1-9E7721ABC990}" type="slidenum">
              <a:rPr lang="ru-RU"/>
              <a:pPr/>
              <a:t>41</a:t>
            </a:fld>
            <a:endParaRPr lang="ru-RU"/>
          </a:p>
        </p:txBody>
      </p:sp>
      <p:sp>
        <p:nvSpPr>
          <p:cNvPr id="273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11363" y="420688"/>
            <a:ext cx="5068887" cy="668337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Конечно-доминируемость</a:t>
            </a:r>
            <a:endParaRPr lang="ru-RU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734094" name="Text Box 14"/>
          <p:cNvSpPr txBox="1">
            <a:spLocks noChangeArrowheads="1"/>
          </p:cNvSpPr>
          <p:nvPr/>
        </p:nvSpPr>
        <p:spPr bwMode="auto">
          <a:xfrm>
            <a:off x="1065213" y="1409700"/>
            <a:ext cx="6986587" cy="1479550"/>
          </a:xfrm>
          <a:prstGeom prst="rect">
            <a:avLst/>
          </a:prstGeom>
          <a:solidFill>
            <a:srgbClr val="F9F7C7"/>
          </a:solidFill>
          <a:ln w="25400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180000" tIns="180000" rIns="180000" bIns="180000" anchor="ctr">
            <a:spAutoFit/>
          </a:bodyPr>
          <a:lstStyle/>
          <a:p>
            <a:pPr algn="ctr"/>
            <a:r>
              <a:rPr lang="ru-RU" b="0">
                <a:latin typeface="Times New Roman" pitchFamily="18" charset="0"/>
              </a:rPr>
              <a:t>Существует такая </a:t>
            </a:r>
            <a:r>
              <a:rPr lang="ru-RU" b="0" i="1">
                <a:latin typeface="Times New Roman" pitchFamily="18" charset="0"/>
              </a:rPr>
              <a:t>монотонная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en-US" b="0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</a:rPr>
              <a:t>-модель,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в которой выполнены ограничения по ветвимости,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требуемые для </a:t>
            </a:r>
            <a:r>
              <a:rPr lang="ru-RU" b="0" i="1">
                <a:latin typeface="Times New Roman" pitchFamily="18" charset="0"/>
              </a:rPr>
              <a:t>генерации тестов</a:t>
            </a:r>
            <a:r>
              <a:rPr lang="ru-RU" b="0">
                <a:latin typeface="Times New Roman" pitchFamily="18" charset="0"/>
              </a:rPr>
              <a:t>.</a:t>
            </a:r>
            <a:endParaRPr lang="ru-RU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734095" name="Text Box 15"/>
          <p:cNvSpPr txBox="1">
            <a:spLocks noChangeArrowheads="1"/>
          </p:cNvSpPr>
          <p:nvPr/>
        </p:nvSpPr>
        <p:spPr bwMode="auto">
          <a:xfrm>
            <a:off x="1831975" y="3473450"/>
            <a:ext cx="5476875" cy="749300"/>
          </a:xfrm>
          <a:prstGeom prst="rect">
            <a:avLst/>
          </a:prstGeom>
          <a:solidFill>
            <a:srgbClr val="F9F7C7"/>
          </a:solidFill>
          <a:ln w="25400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180000" tIns="180000" rIns="180000" bIns="180000" anchor="ctr">
            <a:spAutoFit/>
          </a:bodyPr>
          <a:lstStyle/>
          <a:p>
            <a:pPr algn="ctr"/>
            <a:r>
              <a:rPr lang="ru-RU" b="0">
                <a:latin typeface="Times New Roman" pitchFamily="18" charset="0"/>
              </a:rPr>
              <a:t>Спецификация </a:t>
            </a:r>
            <a:r>
              <a:rPr lang="ru-RU" i="1">
                <a:latin typeface="Times New Roman" pitchFamily="18" charset="0"/>
              </a:rPr>
              <a:t>конечно-доминируема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2734096" name="Text Box 16"/>
          <p:cNvSpPr txBox="1">
            <a:spLocks noChangeArrowheads="1"/>
          </p:cNvSpPr>
          <p:nvPr/>
        </p:nvSpPr>
        <p:spPr bwMode="auto">
          <a:xfrm>
            <a:off x="792163" y="4797425"/>
            <a:ext cx="7546975" cy="1114425"/>
          </a:xfrm>
          <a:prstGeom prst="rect">
            <a:avLst/>
          </a:prstGeom>
          <a:solidFill>
            <a:srgbClr val="F9F7C7"/>
          </a:solidFill>
          <a:ln w="25400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180000" tIns="180000" rIns="180000" bIns="180000" anchor="ctr">
            <a:spAutoFit/>
          </a:bodyPr>
          <a:lstStyle/>
          <a:p>
            <a:pPr algn="ctr"/>
            <a:r>
              <a:rPr lang="ru-RU" b="0">
                <a:latin typeface="Times New Roman" pitchFamily="18" charset="0"/>
              </a:rPr>
              <a:t>Замыкание (по удалению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-символов)</a:t>
            </a:r>
            <a:r>
              <a:rPr lang="ru-RU" b="0">
                <a:latin typeface="Times New Roman" pitchFamily="18" charset="0"/>
              </a:rPr>
              <a:t> множества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сингулярных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 является монотонной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-моделью.</a:t>
            </a:r>
          </a:p>
        </p:txBody>
      </p:sp>
      <p:cxnSp>
        <p:nvCxnSpPr>
          <p:cNvPr id="2734097" name="AutoShape 17"/>
          <p:cNvCxnSpPr>
            <a:cxnSpLocks noChangeShapeType="1"/>
            <a:stCxn id="2734094" idx="2"/>
            <a:endCxn id="2734095" idx="0"/>
          </p:cNvCxnSpPr>
          <p:nvPr/>
        </p:nvCxnSpPr>
        <p:spPr bwMode="auto">
          <a:xfrm>
            <a:off x="4559300" y="2901950"/>
            <a:ext cx="11113" cy="55880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2734098" name="AutoShape 18"/>
          <p:cNvCxnSpPr>
            <a:cxnSpLocks noChangeShapeType="1"/>
            <a:stCxn id="2734095" idx="2"/>
            <a:endCxn id="2734096" idx="0"/>
          </p:cNvCxnSpPr>
          <p:nvPr/>
        </p:nvCxnSpPr>
        <p:spPr bwMode="auto">
          <a:xfrm flipH="1">
            <a:off x="4565650" y="4235450"/>
            <a:ext cx="4763" cy="549275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grpSp>
        <p:nvGrpSpPr>
          <p:cNvPr id="2734099" name="Group 19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34100" name="Text Box 20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34101" name="Group 21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34102" name="Group 22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34103" name="Rectangle 2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4104" name="Rectangle 24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4105" name="Rectangle 25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4106" name="Rectangle 2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4107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34108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34109" name="Text Box 29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B5862-711B-4C2B-A12A-D8882715FC17}" type="slidenum">
              <a:rPr lang="ru-RU"/>
              <a:pPr/>
              <a:t>42</a:t>
            </a:fld>
            <a:endParaRPr lang="ru-RU"/>
          </a:p>
        </p:txBody>
      </p:sp>
      <p:sp>
        <p:nvSpPr>
          <p:cNvPr id="273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0413" y="312738"/>
            <a:ext cx="5032375" cy="668337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Минимальные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-символы</a:t>
            </a:r>
            <a:endParaRPr lang="ru-RU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736142" name="Text Box 14"/>
          <p:cNvSpPr txBox="1">
            <a:spLocks noChangeArrowheads="1"/>
          </p:cNvSpPr>
          <p:nvPr/>
        </p:nvSpPr>
        <p:spPr bwMode="auto">
          <a:xfrm>
            <a:off x="431800" y="1154113"/>
            <a:ext cx="8316913" cy="1090612"/>
          </a:xfrm>
          <a:prstGeom prst="rect">
            <a:avLst/>
          </a:prstGeom>
          <a:noFill/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tIns="36000" rIns="72000" bIns="36000" anchor="ctr">
            <a:spAutoFit/>
          </a:bodyPr>
          <a:lstStyle/>
          <a:p>
            <a:r>
              <a:rPr lang="ru-RU" sz="2000" b="0" u="sng">
                <a:latin typeface="Times New Roman" pitchFamily="18" charset="0"/>
              </a:rPr>
              <a:t>Минимальный (по </a:t>
            </a:r>
            <a:r>
              <a:rPr lang="en-US" sz="2000" i="1" u="sng">
                <a:latin typeface="Times New Roman" pitchFamily="18" charset="0"/>
              </a:rPr>
              <a:t>ref</a:t>
            </a:r>
            <a:r>
              <a:rPr lang="ru-RU" sz="2000" b="0" u="sng">
                <a:latin typeface="Times New Roman" pitchFamily="18" charset="0"/>
              </a:rPr>
              <a:t>-множеству) </a:t>
            </a:r>
            <a:r>
              <a:rPr lang="ru-RU" sz="2000" b="0" u="sng">
                <a:sym typeface="Symbol" pitchFamily="18" charset="2"/>
              </a:rPr>
              <a:t></a:t>
            </a:r>
            <a:r>
              <a:rPr lang="ru-RU" sz="2000" b="0" u="sng">
                <a:latin typeface="Times New Roman" pitchFamily="18" charset="0"/>
                <a:sym typeface="Symbol" pitchFamily="18" charset="2"/>
              </a:rPr>
              <a:t>-символ после </a:t>
            </a:r>
            <a:r>
              <a:rPr lang="en-US" sz="2000" u="sng">
                <a:latin typeface="Euclid Fraktur" pitchFamily="66" charset="0"/>
                <a:sym typeface="Symbol" pitchFamily="18" charset="2"/>
              </a:rPr>
              <a:t>R</a:t>
            </a:r>
            <a:r>
              <a:rPr lang="ru-RU" sz="2000" b="0" u="sng">
                <a:latin typeface="Times New Roman" pitchFamily="18" charset="0"/>
                <a:sym typeface="Symbol" pitchFamily="18" charset="2"/>
              </a:rPr>
              <a:t>-трассы</a:t>
            </a:r>
            <a:r>
              <a:rPr lang="ru-RU" sz="2000" b="0" u="sng">
                <a:sym typeface="Symbol" pitchFamily="18" charset="2"/>
              </a:rPr>
              <a:t> </a:t>
            </a:r>
            <a:r>
              <a:rPr lang="ru-RU" sz="2000" b="0">
                <a:latin typeface="Times New Roman" pitchFamily="18" charset="0"/>
              </a:rPr>
              <a:t>:</a:t>
            </a:r>
          </a:p>
          <a:p>
            <a:pPr>
              <a:spcBef>
                <a:spcPct val="20000"/>
              </a:spcBef>
            </a:pPr>
            <a:r>
              <a:rPr lang="en-US" sz="2000" i="1">
                <a:latin typeface="Times New Roman" pitchFamily="18" charset="0"/>
              </a:rPr>
              <a:t>ref</a:t>
            </a:r>
            <a:r>
              <a:rPr lang="en-US" sz="2000" b="0">
                <a:latin typeface="Times New Roman" pitchFamily="18" charset="0"/>
              </a:rPr>
              <a:t>(</a:t>
            </a:r>
            <a:r>
              <a:rPr lang="ru-RU" sz="2000" b="0">
                <a:sym typeface="Symbol" pitchFamily="18" charset="2"/>
              </a:rPr>
              <a:t></a:t>
            </a:r>
            <a:r>
              <a:rPr lang="en-US" sz="2000" b="0">
                <a:latin typeface="Times New Roman" pitchFamily="18" charset="0"/>
              </a:rPr>
              <a:t>)</a:t>
            </a:r>
            <a:r>
              <a:rPr lang="ru-RU" sz="2000" b="0">
                <a:latin typeface="Times New Roman" pitchFamily="18" charset="0"/>
              </a:rPr>
              <a:t>		</a:t>
            </a:r>
            <a:r>
              <a:rPr lang="ru-RU" sz="2000" b="0"/>
              <a:t>= </a:t>
            </a:r>
            <a:r>
              <a:rPr lang="ru-RU" sz="2000" b="0">
                <a:latin typeface="Times New Roman" pitchFamily="18" charset="0"/>
              </a:rPr>
              <a:t>множество </a:t>
            </a:r>
            <a:r>
              <a:rPr lang="ru-RU" sz="2000" b="0" u="sng">
                <a:latin typeface="Times New Roman" pitchFamily="18" charset="0"/>
              </a:rPr>
              <a:t>безопасных</a:t>
            </a:r>
            <a:r>
              <a:rPr lang="ru-RU" sz="2000" b="0">
                <a:latin typeface="Times New Roman" pitchFamily="18" charset="0"/>
              </a:rPr>
              <a:t> действий </a:t>
            </a:r>
            <a:r>
              <a:rPr lang="ru-RU" sz="2000" b="0" u="sng">
                <a:latin typeface="Times New Roman" pitchFamily="18" charset="0"/>
              </a:rPr>
              <a:t>не продолжающих</a:t>
            </a:r>
            <a:r>
              <a:rPr lang="ru-RU" sz="2000" b="0">
                <a:sym typeface="Symbol" pitchFamily="18" charset="2"/>
              </a:rPr>
              <a:t> 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>
              <a:spcBef>
                <a:spcPct val="10000"/>
              </a:spcBef>
            </a:pPr>
            <a:r>
              <a:rPr lang="en-US" sz="2000" i="1">
                <a:latin typeface="Times New Roman" pitchFamily="18" charset="0"/>
              </a:rPr>
              <a:t>gamma</a:t>
            </a:r>
            <a:r>
              <a:rPr lang="en-US" sz="2000" b="0">
                <a:latin typeface="Times New Roman" pitchFamily="18" charset="0"/>
              </a:rPr>
              <a:t>(</a:t>
            </a:r>
            <a:r>
              <a:rPr lang="ru-RU" sz="2000" b="0">
                <a:sym typeface="Symbol" pitchFamily="18" charset="2"/>
              </a:rPr>
              <a:t></a:t>
            </a:r>
            <a:r>
              <a:rPr lang="en-US" sz="2000" b="0">
                <a:latin typeface="Times New Roman" pitchFamily="18" charset="0"/>
              </a:rPr>
              <a:t>)</a:t>
            </a:r>
            <a:r>
              <a:rPr lang="ru-RU" sz="2000" b="0"/>
              <a:t>	= </a:t>
            </a:r>
            <a:r>
              <a:rPr lang="ru-RU" sz="2000" b="0">
                <a:latin typeface="Times New Roman" pitchFamily="18" charset="0"/>
              </a:rPr>
              <a:t>множество действий, </a:t>
            </a:r>
            <a:r>
              <a:rPr lang="ru-RU" sz="2000" b="0" u="sng">
                <a:latin typeface="Times New Roman" pitchFamily="18" charset="0"/>
              </a:rPr>
              <a:t>опасных</a:t>
            </a:r>
            <a:r>
              <a:rPr lang="ru-RU" sz="2000" b="0">
                <a:latin typeface="Times New Roman" pitchFamily="18" charset="0"/>
              </a:rPr>
              <a:t> после</a:t>
            </a:r>
            <a:r>
              <a:rPr lang="ru-RU" sz="2000" b="0">
                <a:sym typeface="Symbol" pitchFamily="18" charset="2"/>
              </a:rPr>
              <a:t> 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2736143" name="Text Box 15"/>
          <p:cNvSpPr txBox="1">
            <a:spLocks noChangeArrowheads="1"/>
          </p:cNvSpPr>
          <p:nvPr/>
        </p:nvSpPr>
        <p:spPr bwMode="auto">
          <a:xfrm>
            <a:off x="250825" y="2352675"/>
            <a:ext cx="8605838" cy="16160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Минимальные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-символы имеют стабильные состояния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power-LTS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.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en-US" sz="2000" b="0">
                <a:latin typeface="Times New Roman" pitchFamily="18" charset="0"/>
                <a:sym typeface="Symbol" pitchFamily="18" charset="2"/>
              </a:rPr>
              <a:t>Power-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состояние - это множество состояний исходной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LTS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после безопасной </a:t>
            </a:r>
            <a:r>
              <a:rPr lang="en-US" sz="2000">
                <a:latin typeface="Euclid Fraktur" pitchFamily="66" charset="0"/>
                <a:sym typeface="Symbol" pitchFamily="18" charset="2"/>
              </a:rPr>
              <a:t>R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-трассы (плюс </a:t>
            </a:r>
            <a:r>
              <a:rPr lang="ru-RU" sz="2000" b="0">
                <a:sym typeface="Symbol" pitchFamily="18" charset="2"/>
              </a:rPr>
              <a:t>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-состояние как конец переходов по разрушающим действиям).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Power-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состояние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стабильно, если трасса заканчивается отказами или 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полна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– продолжается действием из каждого отказа.</a:t>
            </a:r>
            <a:endParaRPr lang="en-US" sz="20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736144" name="AutoShape 16"/>
          <p:cNvSpPr>
            <a:spLocks noChangeArrowheads="1"/>
          </p:cNvSpPr>
          <p:nvPr/>
        </p:nvSpPr>
        <p:spPr bwMode="auto">
          <a:xfrm>
            <a:off x="5472113" y="4718050"/>
            <a:ext cx="2617787" cy="515938"/>
          </a:xfrm>
          <a:prstGeom prst="roundRect">
            <a:avLst>
              <a:gd name="adj" fmla="val 16667"/>
            </a:avLst>
          </a:prstGeom>
          <a:solidFill>
            <a:srgbClr val="F9F7C7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54000" tIns="82800" rIns="54000" bIns="82800" anchor="ctr">
            <a:spAutoFit/>
          </a:bodyPr>
          <a:lstStyle/>
          <a:p>
            <a:pPr algn="ctr"/>
            <a:r>
              <a:rPr lang="en-US" sz="2000"/>
              <a:t>S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after</a:t>
            </a:r>
            <a:r>
              <a:rPr lang="en-US" sz="2000" b="0"/>
              <a:t> </a:t>
            </a:r>
            <a:r>
              <a:rPr lang="en-US" sz="2000" b="0">
                <a:sym typeface="Symbol" pitchFamily="18" charset="2"/>
              </a:rPr>
              <a:t>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,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ref</a:t>
            </a:r>
            <a:r>
              <a:rPr lang="en-US" sz="2000" b="0">
                <a:sym typeface="Symbol" pitchFamily="18" charset="2"/>
              </a:rPr>
              <a:t>()</a:t>
            </a:r>
          </a:p>
        </p:txBody>
      </p:sp>
      <p:sp>
        <p:nvSpPr>
          <p:cNvPr id="2736145" name="AutoShape 17"/>
          <p:cNvSpPr>
            <a:spLocks noChangeArrowheads="1"/>
          </p:cNvSpPr>
          <p:nvPr/>
        </p:nvSpPr>
        <p:spPr bwMode="auto">
          <a:xfrm>
            <a:off x="606425" y="4722813"/>
            <a:ext cx="1662113" cy="515937"/>
          </a:xfrm>
          <a:prstGeom prst="roundRect">
            <a:avLst>
              <a:gd name="adj" fmla="val 16667"/>
            </a:avLst>
          </a:prstGeom>
          <a:solidFill>
            <a:srgbClr val="F9F7C7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54000" tIns="82800" rIns="54000" bIns="82800" anchor="ctr">
            <a:spAutoFit/>
          </a:bodyPr>
          <a:lstStyle/>
          <a:p>
            <a:pPr algn="ctr"/>
            <a:r>
              <a:rPr lang="en-US" sz="2000"/>
              <a:t>S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after</a:t>
            </a:r>
            <a:r>
              <a:rPr lang="en-US" sz="2000" b="0"/>
              <a:t> </a:t>
            </a:r>
            <a:r>
              <a:rPr lang="en-US" sz="2000" b="0">
                <a:sym typeface="Symbol" pitchFamily="18" charset="2"/>
              </a:rPr>
              <a:t></a:t>
            </a:r>
            <a:r>
              <a:rPr lang="en-US" sz="2000" b="0">
                <a:sym typeface="Euclid Symbol" pitchFamily="18" charset="2"/>
              </a:rPr>
              <a:t>a</a:t>
            </a:r>
          </a:p>
        </p:txBody>
      </p:sp>
      <p:sp>
        <p:nvSpPr>
          <p:cNvPr id="2736146" name="AutoShape 18"/>
          <p:cNvSpPr>
            <a:spLocks noChangeArrowheads="1"/>
          </p:cNvSpPr>
          <p:nvPr/>
        </p:nvSpPr>
        <p:spPr bwMode="auto">
          <a:xfrm>
            <a:off x="3167063" y="4722813"/>
            <a:ext cx="1249362" cy="515937"/>
          </a:xfrm>
          <a:prstGeom prst="roundRect">
            <a:avLst>
              <a:gd name="adj" fmla="val 16667"/>
            </a:avLst>
          </a:prstGeom>
          <a:solidFill>
            <a:srgbClr val="F9F7C7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54000" tIns="82800" rIns="54000" bIns="82800" anchor="ctr">
            <a:spAutoFit/>
          </a:bodyPr>
          <a:lstStyle/>
          <a:p>
            <a:pPr algn="ctr"/>
            <a:r>
              <a:rPr lang="en-US" sz="2000"/>
              <a:t>S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after</a:t>
            </a:r>
            <a:r>
              <a:rPr lang="en-US" sz="2000" b="0"/>
              <a:t> </a:t>
            </a:r>
            <a:r>
              <a:rPr lang="en-US" sz="2000" b="0">
                <a:sym typeface="Symbol" pitchFamily="18" charset="2"/>
              </a:rPr>
              <a:t></a:t>
            </a:r>
          </a:p>
        </p:txBody>
      </p:sp>
      <p:cxnSp>
        <p:nvCxnSpPr>
          <p:cNvPr id="2736147" name="AutoShape 19"/>
          <p:cNvCxnSpPr>
            <a:cxnSpLocks noChangeShapeType="1"/>
            <a:stCxn id="2736146" idx="1"/>
            <a:endCxn id="2736145" idx="3"/>
          </p:cNvCxnSpPr>
          <p:nvPr/>
        </p:nvCxnSpPr>
        <p:spPr bwMode="auto">
          <a:xfrm flipH="1">
            <a:off x="2268538" y="4981575"/>
            <a:ext cx="8985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736148" name="AutoShape 20"/>
          <p:cNvCxnSpPr>
            <a:cxnSpLocks noChangeShapeType="1"/>
            <a:stCxn id="2736146" idx="3"/>
            <a:endCxn id="2736144" idx="1"/>
          </p:cNvCxnSpPr>
          <p:nvPr/>
        </p:nvCxnSpPr>
        <p:spPr bwMode="auto">
          <a:xfrm flipV="1">
            <a:off x="4416425" y="4976813"/>
            <a:ext cx="1055688" cy="4762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</p:cxnSp>
      <p:sp>
        <p:nvSpPr>
          <p:cNvPr id="2736149" name="Text Box 21"/>
          <p:cNvSpPr txBox="1">
            <a:spLocks noChangeArrowheads="1"/>
          </p:cNvSpPr>
          <p:nvPr/>
        </p:nvSpPr>
        <p:spPr bwMode="auto">
          <a:xfrm>
            <a:off x="2663825" y="4652963"/>
            <a:ext cx="152400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2000" b="0"/>
              <a:t>z</a:t>
            </a:r>
            <a:endParaRPr lang="ru-RU" sz="2000" b="0"/>
          </a:p>
        </p:txBody>
      </p:sp>
      <p:sp>
        <p:nvSpPr>
          <p:cNvPr id="2736150" name="Text Box 22"/>
          <p:cNvSpPr txBox="1">
            <a:spLocks noChangeArrowheads="1"/>
          </p:cNvSpPr>
          <p:nvPr/>
        </p:nvSpPr>
        <p:spPr bwMode="auto">
          <a:xfrm>
            <a:off x="4713288" y="4652963"/>
            <a:ext cx="111125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ym typeface="Symbol" pitchFamily="18" charset="2"/>
              </a:rPr>
              <a:t></a:t>
            </a:r>
            <a:endParaRPr lang="ru-RU" sz="2000" b="0"/>
          </a:p>
        </p:txBody>
      </p:sp>
      <p:sp>
        <p:nvSpPr>
          <p:cNvPr id="2736151" name="Oval 23"/>
          <p:cNvSpPr>
            <a:spLocks noChangeArrowheads="1"/>
          </p:cNvSpPr>
          <p:nvPr/>
        </p:nvSpPr>
        <p:spPr bwMode="auto">
          <a:xfrm>
            <a:off x="1836738" y="5589588"/>
            <a:ext cx="395287" cy="395287"/>
          </a:xfrm>
          <a:prstGeom prst="ellipse">
            <a:avLst/>
          </a:prstGeom>
          <a:solidFill>
            <a:srgbClr val="C7F9F9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54000" tIns="46800" rIns="54000" bIns="46800" anchor="ctr"/>
          <a:lstStyle/>
          <a:p>
            <a:pPr algn="ctr"/>
            <a:r>
              <a:rPr lang="ru-RU" sz="2000" b="0">
                <a:sym typeface="Symbol" pitchFamily="18" charset="2"/>
              </a:rPr>
              <a:t></a:t>
            </a:r>
          </a:p>
        </p:txBody>
      </p:sp>
      <p:cxnSp>
        <p:nvCxnSpPr>
          <p:cNvPr id="2736152" name="AutoShape 24"/>
          <p:cNvCxnSpPr>
            <a:cxnSpLocks noChangeShapeType="1"/>
            <a:stCxn id="2736151" idx="2"/>
            <a:endCxn id="2736151" idx="3"/>
          </p:cNvCxnSpPr>
          <p:nvPr/>
        </p:nvCxnSpPr>
        <p:spPr bwMode="auto">
          <a:xfrm rot="10800000" flipH="1" flipV="1">
            <a:off x="1836738" y="5788025"/>
            <a:ext cx="57150" cy="139700"/>
          </a:xfrm>
          <a:prstGeom prst="curvedConnector4">
            <a:avLst>
              <a:gd name="adj1" fmla="val -400000"/>
              <a:gd name="adj2" fmla="val 303407"/>
            </a:avLst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2736153" name="Text Box 25"/>
          <p:cNvSpPr txBox="1">
            <a:spLocks noChangeArrowheads="1"/>
          </p:cNvSpPr>
          <p:nvPr/>
        </p:nvSpPr>
        <p:spPr bwMode="auto">
          <a:xfrm>
            <a:off x="1695450" y="5842000"/>
            <a:ext cx="104775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ym typeface="Symbol" pitchFamily="18" charset="2"/>
              </a:rPr>
              <a:t></a:t>
            </a:r>
          </a:p>
        </p:txBody>
      </p:sp>
      <p:cxnSp>
        <p:nvCxnSpPr>
          <p:cNvPr id="2736154" name="AutoShape 26"/>
          <p:cNvCxnSpPr>
            <a:cxnSpLocks noChangeShapeType="1"/>
            <a:stCxn id="2736146" idx="2"/>
            <a:endCxn id="2736151" idx="6"/>
          </p:cNvCxnSpPr>
          <p:nvPr/>
        </p:nvCxnSpPr>
        <p:spPr bwMode="auto">
          <a:xfrm rot="5400000">
            <a:off x="2737644" y="4733131"/>
            <a:ext cx="549275" cy="1560513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736155" name="Text Box 27"/>
          <p:cNvSpPr txBox="1">
            <a:spLocks noChangeArrowheads="1"/>
          </p:cNvSpPr>
          <p:nvPr/>
        </p:nvSpPr>
        <p:spPr bwMode="auto">
          <a:xfrm>
            <a:off x="3009900" y="5680075"/>
            <a:ext cx="758825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2000" b="0"/>
              <a:t>z</a:t>
            </a:r>
            <a:r>
              <a:rPr lang="ru-RU" sz="2000" b="0" baseline="-25000">
                <a:latin typeface="Times New Roman" pitchFamily="18" charset="0"/>
              </a:rPr>
              <a:t>опасный</a:t>
            </a:r>
          </a:p>
        </p:txBody>
      </p:sp>
      <p:sp>
        <p:nvSpPr>
          <p:cNvPr id="2736156" name="AutoShape 28"/>
          <p:cNvSpPr>
            <a:spLocks noChangeArrowheads="1"/>
          </p:cNvSpPr>
          <p:nvPr/>
        </p:nvSpPr>
        <p:spPr bwMode="auto">
          <a:xfrm>
            <a:off x="5513388" y="5481638"/>
            <a:ext cx="2211387" cy="515937"/>
          </a:xfrm>
          <a:prstGeom prst="roundRect">
            <a:avLst>
              <a:gd name="adj" fmla="val 16667"/>
            </a:avLst>
          </a:prstGeom>
          <a:solidFill>
            <a:srgbClr val="F9F7C7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54000" tIns="82800" rIns="54000" bIns="82800" anchor="ctr">
            <a:spAutoFit/>
          </a:bodyPr>
          <a:lstStyle/>
          <a:p>
            <a:pPr algn="ctr"/>
            <a:r>
              <a:rPr lang="en-US" sz="2000"/>
              <a:t>S</a:t>
            </a:r>
            <a:r>
              <a:rPr lang="en-US" sz="2000" b="0"/>
              <a:t> </a:t>
            </a:r>
            <a:r>
              <a:rPr lang="en-US" sz="2000" i="1">
                <a:latin typeface="Times New Roman" pitchFamily="18" charset="0"/>
              </a:rPr>
              <a:t>after</a:t>
            </a:r>
            <a:r>
              <a:rPr lang="en-US" sz="2000" b="0"/>
              <a:t> 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,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ref</a:t>
            </a:r>
            <a:r>
              <a:rPr lang="en-US" sz="2000" b="0">
                <a:sym typeface="Symbol" pitchFamily="18" charset="2"/>
              </a:rPr>
              <a:t>()</a:t>
            </a:r>
          </a:p>
        </p:txBody>
      </p:sp>
      <p:cxnSp>
        <p:nvCxnSpPr>
          <p:cNvPr id="2736157" name="AutoShape 29"/>
          <p:cNvCxnSpPr>
            <a:cxnSpLocks noChangeShapeType="1"/>
            <a:stCxn id="2736146" idx="3"/>
            <a:endCxn id="2736156" idx="1"/>
          </p:cNvCxnSpPr>
          <p:nvPr/>
        </p:nvCxnSpPr>
        <p:spPr bwMode="auto">
          <a:xfrm>
            <a:off x="4416425" y="4981575"/>
            <a:ext cx="1096963" cy="758825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</p:cxnSp>
      <p:sp>
        <p:nvSpPr>
          <p:cNvPr id="2736158" name="Text Box 30"/>
          <p:cNvSpPr txBox="1">
            <a:spLocks noChangeArrowheads="1"/>
          </p:cNvSpPr>
          <p:nvPr/>
        </p:nvSpPr>
        <p:spPr bwMode="auto">
          <a:xfrm>
            <a:off x="4716463" y="5211763"/>
            <a:ext cx="111125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ym typeface="Symbol" pitchFamily="18" charset="2"/>
              </a:rPr>
              <a:t></a:t>
            </a:r>
            <a:endParaRPr lang="ru-RU" sz="2000" b="0"/>
          </a:p>
        </p:txBody>
      </p:sp>
      <p:sp>
        <p:nvSpPr>
          <p:cNvPr id="2736159" name="Text Box 31"/>
          <p:cNvSpPr txBox="1">
            <a:spLocks noChangeArrowheads="1"/>
          </p:cNvSpPr>
          <p:nvPr/>
        </p:nvSpPr>
        <p:spPr bwMode="auto">
          <a:xfrm>
            <a:off x="7821613" y="5489575"/>
            <a:ext cx="711200" cy="4953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800" b="0" i="1">
                <a:solidFill>
                  <a:srgbClr val="0000FF"/>
                </a:solidFill>
                <a:latin typeface="Times New Roman" pitchFamily="18" charset="0"/>
              </a:rPr>
              <a:t>полная</a:t>
            </a:r>
            <a:br>
              <a:rPr lang="ru-RU" sz="1800" b="0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1800" b="0" i="1">
                <a:solidFill>
                  <a:srgbClr val="0000FF"/>
                </a:solidFill>
                <a:latin typeface="Times New Roman" pitchFamily="18" charset="0"/>
              </a:rPr>
              <a:t>трасса</a:t>
            </a:r>
          </a:p>
        </p:txBody>
      </p:sp>
      <p:sp>
        <p:nvSpPr>
          <p:cNvPr id="2736160" name="Text Box 32"/>
          <p:cNvSpPr txBox="1">
            <a:spLocks noChangeArrowheads="1"/>
          </p:cNvSpPr>
          <p:nvPr/>
        </p:nvSpPr>
        <p:spPr bwMode="auto">
          <a:xfrm>
            <a:off x="1871663" y="4306888"/>
            <a:ext cx="4043362" cy="27463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800" i="1">
                <a:solidFill>
                  <a:srgbClr val="0000FF"/>
                </a:solidFill>
                <a:latin typeface="Euclid Fraktur" pitchFamily="66" charset="0"/>
              </a:rPr>
              <a:t>R</a:t>
            </a:r>
            <a:r>
              <a:rPr lang="ru-RU" sz="1800" b="0" i="1">
                <a:solidFill>
                  <a:srgbClr val="0000FF"/>
                </a:solidFill>
                <a:latin typeface="Times New Roman" pitchFamily="18" charset="0"/>
              </a:rPr>
              <a:t>-трасса</a:t>
            </a:r>
            <a:r>
              <a:rPr lang="ru-RU" sz="1800" b="0" i="1">
                <a:solidFill>
                  <a:srgbClr val="0000FF"/>
                </a:solidFill>
              </a:rPr>
              <a:t> </a:t>
            </a:r>
            <a:r>
              <a:rPr lang="ru-RU" sz="1800" b="0" i="1">
                <a:solidFill>
                  <a:srgbClr val="0000FF"/>
                </a:solidFill>
                <a:sym typeface="Symbol" pitchFamily="18" charset="2"/>
              </a:rPr>
              <a:t> </a:t>
            </a:r>
            <a:r>
              <a:rPr lang="ru-RU" sz="1800" b="0" i="1">
                <a:solidFill>
                  <a:srgbClr val="0000FF"/>
                </a:solidFill>
                <a:latin typeface="Times New Roman" pitchFamily="18" charset="0"/>
              </a:rPr>
              <a:t>не заканчивается отказом</a:t>
            </a:r>
            <a:endParaRPr lang="ru-RU" sz="1800" b="0" i="1">
              <a:solidFill>
                <a:srgbClr val="0000FF"/>
              </a:solidFill>
            </a:endParaRPr>
          </a:p>
        </p:txBody>
      </p:sp>
      <p:grpSp>
        <p:nvGrpSpPr>
          <p:cNvPr id="2736161" name="Group 3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36162" name="Text Box 34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36163" name="Group 3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36164" name="Group 3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36165" name="Rectangle 3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6166" name="Rectangle 3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6167" name="Rectangle 3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6168" name="Rectangle 4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6169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36170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36171" name="Text Box 4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1847-2A46-49D1-A1CA-789498E2AB4B}" type="slidenum">
              <a:rPr lang="ru-RU"/>
              <a:pPr/>
              <a:t>43</a:t>
            </a:fld>
            <a:endParaRPr lang="ru-RU"/>
          </a:p>
        </p:txBody>
      </p:sp>
      <p:sp>
        <p:nvSpPr>
          <p:cNvPr id="273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30413" y="420688"/>
            <a:ext cx="5032375" cy="668337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Минимальные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-символы</a:t>
            </a:r>
            <a:endParaRPr lang="ru-RU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738190" name="Text Box 14"/>
          <p:cNvSpPr txBox="1">
            <a:spLocks noChangeArrowheads="1"/>
          </p:cNvSpPr>
          <p:nvPr/>
        </p:nvSpPr>
        <p:spPr bwMode="auto">
          <a:xfrm>
            <a:off x="503238" y="1690688"/>
            <a:ext cx="8137525" cy="29035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lnSpc>
                <a:spcPct val="120000"/>
              </a:lnSpc>
              <a:spcBef>
                <a:spcPct val="75000"/>
              </a:spcBef>
            </a:pPr>
            <a:r>
              <a:rPr lang="ru-RU" b="0">
                <a:latin typeface="Times New Roman" pitchFamily="18" charset="0"/>
              </a:rPr>
              <a:t>Все конформные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-символы получаются из минимальных</a:t>
            </a:r>
            <a:br>
              <a:rPr lang="ru-RU" b="0">
                <a:latin typeface="Times New Roman" pitchFamily="18" charset="0"/>
                <a:sym typeface="Symbol" pitchFamily="18" charset="2"/>
              </a:rPr>
            </a:b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-символов добавлением в их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ref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-множества тех или иных несингулярных действий.</a:t>
            </a:r>
          </a:p>
          <a:p>
            <a:pPr>
              <a:lnSpc>
                <a:spcPct val="120000"/>
              </a:lnSpc>
              <a:spcBef>
                <a:spcPct val="75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Спецификация, удовлетворяющая ограничениям генерации тестов, </a:t>
            </a:r>
            <a:r>
              <a:rPr lang="ru-RU" i="1">
                <a:latin typeface="Times New Roman" pitchFamily="18" charset="0"/>
                <a:sym typeface="Symbol" pitchFamily="18" charset="2"/>
              </a:rPr>
              <a:t>конечно-доминируема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если каждый её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минимальный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-символ имеет </a:t>
            </a:r>
            <a:r>
              <a:rPr lang="ru-RU" b="0" u="sng">
                <a:latin typeface="Times New Roman" pitchFamily="18" charset="0"/>
                <a:sym typeface="Symbol" pitchFamily="18" charset="2"/>
              </a:rPr>
              <a:t>конечное число несингулярных действий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grpSp>
        <p:nvGrpSpPr>
          <p:cNvPr id="2738191" name="Group 1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38192" name="Text Box 16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38193" name="Group 1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38194" name="Group 1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38195" name="Rectangle 1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8196" name="Rectangle 2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8197" name="Rectangle 2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8198" name="Rectangle 2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3819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3820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38201" name="Text Box 2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E81F-AD2C-4B30-9050-09419A78B198}" type="slidenum">
              <a:rPr lang="ru-RU"/>
              <a:pPr/>
              <a:t>44</a:t>
            </a:fld>
            <a:endParaRPr lang="ru-RU"/>
          </a:p>
        </p:txBody>
      </p:sp>
      <p:sp>
        <p:nvSpPr>
          <p:cNvPr id="275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81025" y="368300"/>
            <a:ext cx="7951788" cy="668338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Проблема безопасности при композиции</a:t>
            </a:r>
            <a:endParaRPr lang="ru-RU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758670" name="Text Box 14"/>
          <p:cNvSpPr txBox="1">
            <a:spLocks noChangeArrowheads="1"/>
          </p:cNvSpPr>
          <p:nvPr/>
        </p:nvSpPr>
        <p:spPr bwMode="auto">
          <a:xfrm>
            <a:off x="358775" y="1017588"/>
            <a:ext cx="8389938" cy="52578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342900" indent="-342900"/>
            <a:r>
              <a:rPr lang="ru-RU" b="0">
                <a:latin typeface="Times New Roman" pitchFamily="18" charset="0"/>
                <a:sym typeface="Symbol" pitchFamily="18" charset="2"/>
              </a:rPr>
              <a:t>Если реализации компонентов конформны, то их композиция безопасна относительно косой композиции спецификаций. Но в этом случае системное тестирование излишне.</a:t>
            </a:r>
          </a:p>
          <a:p>
            <a:pPr marL="342900" indent="-342900"/>
            <a:r>
              <a:rPr lang="ru-RU" b="0">
                <a:latin typeface="Times New Roman" pitchFamily="18" charset="0"/>
                <a:sym typeface="Symbol" pitchFamily="18" charset="2"/>
              </a:rPr>
              <a:t>Если же мы предполагаем лишь безопасность реализаций компонентов, то:</a:t>
            </a:r>
          </a:p>
          <a:p>
            <a:pPr marL="342900" indent="-342900">
              <a:spcBef>
                <a:spcPct val="2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	либо нельзя гарантировать безопасность 	системного 	тестирования, если синхронный алфавит не пуст,</a:t>
            </a:r>
          </a:p>
          <a:p>
            <a:pPr marL="342900" indent="-342900">
              <a:spcBef>
                <a:spcPct val="2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	либо оно не отличается от 	автономного тестирования 	компонентов, если синхронный алфавит пуст. </a:t>
            </a:r>
          </a:p>
          <a:p>
            <a:pPr marL="342900" indent="-342900"/>
            <a:r>
              <a:rPr lang="ru-RU" b="0">
                <a:latin typeface="Times New Roman" pitchFamily="18" charset="0"/>
                <a:sym typeface="Symbol" pitchFamily="18" charset="2"/>
              </a:rPr>
              <a:t>Нужны дополнительные гипотезы о реализациях компонентов или специальные средства обнаружения попыток нарушения безопасности при тестировании («перехватчики» обращений).</a:t>
            </a:r>
          </a:p>
        </p:txBody>
      </p:sp>
      <p:grpSp>
        <p:nvGrpSpPr>
          <p:cNvPr id="2758671" name="Group 1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58672" name="Text Box 16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58673" name="Group 1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58674" name="Group 1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58675" name="Rectangle 1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8676" name="Rectangle 2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8677" name="Rectangle 2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8678" name="Rectangle 2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5867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5868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58681" name="Text Box 2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445E4-5D0A-4209-9856-70814C8F810A}" type="slidenum">
              <a:rPr lang="ru-RU"/>
              <a:pPr/>
              <a:t>45</a:t>
            </a:fld>
            <a:endParaRPr lang="ru-RU"/>
          </a:p>
        </p:txBody>
      </p:sp>
      <p:sp>
        <p:nvSpPr>
          <p:cNvPr id="2707470" name="Text Box 14"/>
          <p:cNvSpPr txBox="1">
            <a:spLocks noChangeArrowheads="1"/>
          </p:cNvSpPr>
          <p:nvPr/>
        </p:nvSpPr>
        <p:spPr bwMode="auto">
          <a:xfrm>
            <a:off x="431800" y="-1658938"/>
            <a:ext cx="7569200" cy="90836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59600" b="0">
                <a:solidFill>
                  <a:srgbClr val="0000FF"/>
                </a:solidFill>
                <a:latin typeface="Times New Roman" pitchFamily="18" charset="0"/>
                <a:sym typeface="Webdings" pitchFamily="18" charset="2"/>
              </a:rPr>
              <a:t></a:t>
            </a:r>
          </a:p>
        </p:txBody>
      </p:sp>
      <p:sp>
        <p:nvSpPr>
          <p:cNvPr id="2707458" name="Text Box 2"/>
          <p:cNvSpPr txBox="1">
            <a:spLocks noChangeArrowheads="1"/>
          </p:cNvSpPr>
          <p:nvPr/>
        </p:nvSpPr>
        <p:spPr bwMode="auto">
          <a:xfrm rot="2651696">
            <a:off x="2484438" y="3429000"/>
            <a:ext cx="4994275" cy="68421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sz="3600">
                <a:solidFill>
                  <a:srgbClr val="FF9900"/>
                </a:solidFill>
                <a:latin typeface="Arial" charset="0"/>
              </a:rPr>
              <a:t>АЛГОРИТМИЗАЦИЯ</a:t>
            </a:r>
          </a:p>
        </p:txBody>
      </p:sp>
      <p:grpSp>
        <p:nvGrpSpPr>
          <p:cNvPr id="2707459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07460" name="Text Box 4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07461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07462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07463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7464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7465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7466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746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0746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07469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07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07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747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7C46-B8A9-450E-A4D3-A57C2AF05470}" type="slidenum">
              <a:rPr lang="ru-RU"/>
              <a:pPr/>
              <a:t>46</a:t>
            </a:fld>
            <a:endParaRPr lang="ru-RU"/>
          </a:p>
        </p:txBody>
      </p:sp>
      <p:sp>
        <p:nvSpPr>
          <p:cNvPr id="2709506" name="Rectangle 2"/>
          <p:cNvSpPr>
            <a:spLocks noChangeArrowheads="1"/>
          </p:cNvSpPr>
          <p:nvPr/>
        </p:nvSpPr>
        <p:spPr bwMode="auto">
          <a:xfrm>
            <a:off x="960438" y="333375"/>
            <a:ext cx="77597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90000" bIns="900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zh-TW" sz="28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Алгоритмизация генерации трассовых тестов</a:t>
            </a:r>
            <a:endParaRPr lang="ru-RU" sz="28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709507" name="Text Box 3"/>
          <p:cNvSpPr txBox="1">
            <a:spLocks noChangeArrowheads="1"/>
          </p:cNvSpPr>
          <p:nvPr/>
        </p:nvSpPr>
        <p:spPr bwMode="auto">
          <a:xfrm>
            <a:off x="169863" y="115888"/>
            <a:ext cx="83820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6600" b="0">
                <a:solidFill>
                  <a:srgbClr val="0000FF"/>
                </a:solidFill>
                <a:latin typeface="Times New Roman" pitchFamily="18" charset="0"/>
                <a:sym typeface="Webdings" pitchFamily="18" charset="2"/>
              </a:rPr>
              <a:t></a:t>
            </a:r>
          </a:p>
        </p:txBody>
      </p:sp>
      <p:grpSp>
        <p:nvGrpSpPr>
          <p:cNvPr id="2709508" name="Group 4"/>
          <p:cNvGrpSpPr>
            <a:grpSpLocks/>
          </p:cNvGrpSpPr>
          <p:nvPr/>
        </p:nvGrpSpPr>
        <p:grpSpPr bwMode="auto">
          <a:xfrm>
            <a:off x="215900" y="1089025"/>
            <a:ext cx="8712200" cy="5111750"/>
            <a:chOff x="136" y="686"/>
            <a:chExt cx="5488" cy="3220"/>
          </a:xfrm>
        </p:grpSpPr>
        <p:sp>
          <p:nvSpPr>
            <p:cNvPr id="2709509" name="Text Box 5"/>
            <p:cNvSpPr txBox="1">
              <a:spLocks noChangeArrowheads="1"/>
            </p:cNvSpPr>
            <p:nvPr/>
          </p:nvSpPr>
          <p:spPr bwMode="auto">
            <a:xfrm>
              <a:off x="136" y="686"/>
              <a:ext cx="5488" cy="3220"/>
            </a:xfrm>
            <a:prstGeom prst="rect">
              <a:avLst/>
            </a:prstGeom>
            <a:solidFill>
              <a:srgbClr val="CCECFF"/>
            </a:solidFill>
            <a:ln w="57150" cmpd="thinThick" algn="ctr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lIns="198000" tIns="82800" rIns="198000" bIns="82800"/>
            <a:lstStyle/>
            <a:p>
              <a:pPr marL="342900" indent="-342900">
                <a:spcBef>
                  <a:spcPct val="500000"/>
                </a:spcBef>
              </a:pPr>
              <a:endParaRPr lang="ru-RU" b="0">
                <a:latin typeface="Times New Roman" pitchFamily="18" charset="0"/>
              </a:endParaRPr>
            </a:p>
            <a:p>
              <a:pPr marL="342900" indent="-342900">
                <a:spcBef>
                  <a:spcPct val="500000"/>
                </a:spcBef>
              </a:pPr>
              <a:r>
                <a:rPr lang="ru-RU" b="0">
                  <a:latin typeface="Times New Roman" pitchFamily="18" charset="0"/>
                </a:rPr>
                <a:t>Для каждой трассы</a:t>
              </a:r>
              <a:r>
                <a:rPr lang="ru-RU" b="0"/>
                <a:t> </a:t>
              </a:r>
              <a:r>
                <a:rPr lang="ru-RU" b="0">
                  <a:sym typeface="Symbol" pitchFamily="18" charset="2"/>
                </a:rPr>
                <a:t>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, безопасной в спецификации</a:t>
              </a:r>
              <a:r>
                <a:rPr lang="ru-RU" b="0">
                  <a:sym typeface="Symbol" pitchFamily="18" charset="2"/>
                </a:rPr>
                <a:t> </a:t>
              </a:r>
              <a:r>
                <a:rPr lang="en-US">
                  <a:sym typeface="Symbol" pitchFamily="18" charset="2"/>
                </a:rPr>
                <a:t>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, даны:</a:t>
              </a:r>
            </a:p>
            <a:p>
              <a:pPr marL="342900" indent="-342900">
                <a:spcBef>
                  <a:spcPct val="20000"/>
                </a:spcBef>
                <a:buFontTx/>
                <a:buAutoNum type="arabicPeriod"/>
              </a:pPr>
              <a:r>
                <a:rPr lang="ru-RU" b="0" i="1">
                  <a:latin typeface="Times New Roman" pitchFamily="18" charset="0"/>
                  <a:sym typeface="Symbol" pitchFamily="18" charset="2"/>
                </a:rPr>
                <a:t>Итератор кнопок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, </a:t>
              </a:r>
              <a:r>
                <a:rPr lang="ru-RU" b="0" u="sng">
                  <a:latin typeface="Times New Roman" pitchFamily="18" charset="0"/>
                  <a:sym typeface="Symbol" pitchFamily="18" charset="2"/>
                </a:rPr>
                <a:t>перечисляющий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 безопасные кнопки.</a:t>
              </a:r>
            </a:p>
            <a:p>
              <a:pPr marL="342900" indent="-342900">
                <a:spcBef>
                  <a:spcPct val="20000"/>
                </a:spcBef>
                <a:buFontTx/>
                <a:buAutoNum type="arabicPeriod"/>
              </a:pPr>
              <a:r>
                <a:rPr lang="ru-RU" b="0" i="1">
                  <a:latin typeface="Times New Roman" pitchFamily="18" charset="0"/>
                  <a:sym typeface="Symbol" pitchFamily="18" charset="2"/>
                </a:rPr>
                <a:t>Итератор продолжений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, </a:t>
              </a:r>
              <a:r>
                <a:rPr lang="ru-RU" b="0" u="sng">
                  <a:latin typeface="Times New Roman" pitchFamily="18" charset="0"/>
                  <a:sym typeface="Symbol" pitchFamily="18" charset="2"/>
                </a:rPr>
                <a:t>перечисляющий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 для заданной кнопки </a:t>
              </a:r>
              <a:r>
                <a:rPr lang="en-US" b="0">
                  <a:latin typeface="Times New Roman" pitchFamily="18" charset="0"/>
                  <a:sym typeface="Symbol" pitchFamily="18" charset="2"/>
                </a:rPr>
                <a:t>“</a:t>
              </a:r>
              <a:r>
                <a:rPr lang="en-US" b="0">
                  <a:sym typeface="Symbol" pitchFamily="18" charset="2"/>
                </a:rPr>
                <a:t>P</a:t>
              </a:r>
              <a:r>
                <a:rPr lang="en-US" b="0">
                  <a:latin typeface="Times New Roman" pitchFamily="18" charset="0"/>
                  <a:sym typeface="Symbol" pitchFamily="18" charset="2"/>
                </a:rPr>
                <a:t>”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 допустимые наблюдения</a:t>
              </a:r>
              <a:r>
                <a:rPr lang="ru-RU" b="0">
                  <a:sym typeface="Symbol" pitchFamily="18" charset="2"/>
                </a:rPr>
                <a:t> </a:t>
              </a:r>
              <a:r>
                <a:rPr lang="en-US" i="1">
                  <a:latin typeface="Times New Roman" pitchFamily="18" charset="0"/>
                  <a:sym typeface="Symbol" pitchFamily="18" charset="2"/>
                </a:rPr>
                <a:t>obs</a:t>
              </a:r>
              <a:r>
                <a:rPr lang="en-US" b="0">
                  <a:latin typeface="Times New Roman" pitchFamily="18" charset="0"/>
                  <a:sym typeface="Symbol" pitchFamily="18" charset="2"/>
                </a:rPr>
                <a:t>(</a:t>
              </a:r>
              <a:r>
                <a:rPr lang="ru-RU" b="0">
                  <a:sym typeface="Symbol" pitchFamily="18" charset="2"/>
                </a:rPr>
                <a:t></a:t>
              </a:r>
              <a:r>
                <a:rPr lang="en-US" b="0">
                  <a:sym typeface="Symbol" pitchFamily="18" charset="2"/>
                </a:rPr>
                <a:t>,P,</a:t>
              </a:r>
              <a:r>
                <a:rPr lang="en-US">
                  <a:sym typeface="Symbol" pitchFamily="18" charset="2"/>
                </a:rPr>
                <a:t></a:t>
              </a:r>
              <a:r>
                <a:rPr lang="en-US" b="0">
                  <a:sym typeface="Symbol" pitchFamily="18" charset="2"/>
                </a:rPr>
                <a:t>)</a:t>
              </a:r>
              <a:r>
                <a:rPr lang="en-US" b="0">
                  <a:latin typeface="Times New Roman" pitchFamily="18" charset="0"/>
                  <a:sym typeface="Symbol" pitchFamily="18" charset="2"/>
                </a:rPr>
                <a:t>.</a:t>
              </a:r>
              <a:endParaRPr lang="ru-RU" b="0">
                <a:latin typeface="Times New Roman" pitchFamily="18" charset="0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  <a:buFontTx/>
                <a:buAutoNum type="arabicPeriod"/>
              </a:pPr>
              <a:r>
                <a:rPr lang="ru-RU" b="0" i="1">
                  <a:latin typeface="Times New Roman" pitchFamily="18" charset="0"/>
                  <a:sym typeface="Symbol" pitchFamily="18" charset="2"/>
                </a:rPr>
                <a:t>Оракул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, </a:t>
              </a:r>
              <a:r>
                <a:rPr lang="ru-RU" b="0" u="sng">
                  <a:latin typeface="Times New Roman" pitchFamily="18" charset="0"/>
                  <a:sym typeface="Symbol" pitchFamily="18" charset="2"/>
                </a:rPr>
                <a:t>разрешающий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 для заданной безопасной кнопки </a:t>
              </a:r>
              <a:r>
                <a:rPr lang="en-US" b="0">
                  <a:latin typeface="Times New Roman" pitchFamily="18" charset="0"/>
                  <a:sym typeface="Symbol" pitchFamily="18" charset="2"/>
                </a:rPr>
                <a:t>“</a:t>
              </a:r>
              <a:r>
                <a:rPr lang="en-US" b="0">
                  <a:sym typeface="Symbol" pitchFamily="18" charset="2"/>
                </a:rPr>
                <a:t>P</a:t>
              </a:r>
              <a:r>
                <a:rPr lang="en-US" b="0">
                  <a:latin typeface="Times New Roman" pitchFamily="18" charset="0"/>
                  <a:sym typeface="Symbol" pitchFamily="18" charset="2"/>
                </a:rPr>
                <a:t>”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 множество</a:t>
              </a:r>
              <a:r>
                <a:rPr lang="ru-RU" b="0">
                  <a:sym typeface="Symbol" pitchFamily="18" charset="2"/>
                </a:rPr>
                <a:t> </a:t>
              </a:r>
              <a:r>
                <a:rPr lang="en-US" i="1">
                  <a:latin typeface="Times New Roman" pitchFamily="18" charset="0"/>
                  <a:sym typeface="Symbol" pitchFamily="18" charset="2"/>
                </a:rPr>
                <a:t>obs</a:t>
              </a:r>
              <a:r>
                <a:rPr lang="en-US" b="0">
                  <a:latin typeface="Times New Roman" pitchFamily="18" charset="0"/>
                  <a:sym typeface="Symbol" pitchFamily="18" charset="2"/>
                </a:rPr>
                <a:t>(</a:t>
              </a:r>
              <a:r>
                <a:rPr lang="ru-RU" b="0">
                  <a:sym typeface="Symbol" pitchFamily="18" charset="2"/>
                </a:rPr>
                <a:t></a:t>
              </a:r>
              <a:r>
                <a:rPr lang="en-US" b="0">
                  <a:sym typeface="Symbol" pitchFamily="18" charset="2"/>
                </a:rPr>
                <a:t>,P,</a:t>
              </a:r>
              <a:r>
                <a:rPr lang="en-US">
                  <a:sym typeface="Symbol" pitchFamily="18" charset="2"/>
                </a:rPr>
                <a:t></a:t>
              </a:r>
              <a:r>
                <a:rPr lang="en-US" b="0">
                  <a:sym typeface="Symbol" pitchFamily="18" charset="2"/>
                </a:rPr>
                <a:t>)</a:t>
              </a:r>
              <a:r>
                <a:rPr lang="ru-RU" b="0">
                  <a:sym typeface="Symbol" pitchFamily="18" charset="2"/>
                </a:rPr>
                <a:t> 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относительно множества всех возможных наблюдений</a:t>
              </a:r>
              <a:r>
                <a:rPr lang="ru-RU" b="0">
                  <a:sym typeface="Symbol" pitchFamily="18" charset="2"/>
                </a:rPr>
                <a:t> </a:t>
              </a:r>
              <a:r>
                <a:rPr lang="en-US" b="0">
                  <a:sym typeface="Symbol" pitchFamily="18" charset="2"/>
                </a:rPr>
                <a:t>{u|u</a:t>
              </a:r>
              <a:r>
                <a:rPr lang="en-US" b="0">
                  <a:sym typeface="Euclid Symbol" pitchFamily="18" charset="2"/>
                </a:rPr>
                <a:t>P </a:t>
              </a:r>
              <a:r>
                <a:rPr lang="en-US" b="0">
                  <a:sym typeface="Symbol" pitchFamily="18" charset="2"/>
                </a:rPr>
                <a:t> u=P</a:t>
              </a:r>
              <a:r>
                <a:rPr lang="en-US" b="0">
                  <a:sym typeface="Euclid Symbol" pitchFamily="18" charset="2"/>
                </a:rPr>
                <a:t></a:t>
              </a:r>
              <a:r>
                <a:rPr lang="en-US">
                  <a:latin typeface="Euclid Fraktur" pitchFamily="66" charset="0"/>
                  <a:sym typeface="Euclid Symbol" pitchFamily="18" charset="2"/>
                </a:rPr>
                <a:t>R</a:t>
              </a:r>
              <a:r>
                <a:rPr lang="en-US" b="0">
                  <a:sym typeface="Symbol" pitchFamily="18" charset="2"/>
                </a:rPr>
                <a:t>}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.</a:t>
              </a:r>
            </a:p>
          </p:txBody>
        </p:sp>
        <p:sp>
          <p:nvSpPr>
            <p:cNvPr id="2709510" name="Text Box 6"/>
            <p:cNvSpPr txBox="1">
              <a:spLocks noChangeArrowheads="1"/>
            </p:cNvSpPr>
            <p:nvPr/>
          </p:nvSpPr>
          <p:spPr bwMode="auto">
            <a:xfrm>
              <a:off x="181" y="754"/>
              <a:ext cx="5353" cy="13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ru-RU" b="0">
                  <a:latin typeface="Times New Roman" pitchFamily="18" charset="0"/>
                </a:rPr>
                <a:t>Генерация полного набора </a:t>
              </a:r>
              <a:r>
                <a:rPr lang="ru-RU" b="0" i="1">
                  <a:latin typeface="Times New Roman" pitchFamily="18" charset="0"/>
                </a:rPr>
                <a:t>трассовых тестов</a:t>
              </a:r>
              <a:r>
                <a:rPr lang="ru-RU" b="0">
                  <a:latin typeface="Times New Roman" pitchFamily="18" charset="0"/>
                </a:rPr>
                <a:t> сводится к </a:t>
              </a:r>
              <a:r>
                <a:rPr lang="ru-RU" b="0" u="sng">
                  <a:latin typeface="Times New Roman" pitchFamily="18" charset="0"/>
                </a:rPr>
                <a:t>перечислению</a:t>
              </a:r>
              <a:r>
                <a:rPr lang="ru-RU" b="0">
                  <a:latin typeface="Times New Roman" pitchFamily="18" charset="0"/>
                </a:rPr>
                <a:t> безопасных трасс спецификации и</a:t>
              </a:r>
              <a:r>
                <a:rPr lang="en-US" b="0">
                  <a:latin typeface="Times New Roman" pitchFamily="18" charset="0"/>
                </a:rPr>
                <a:t> </a:t>
              </a:r>
              <a:r>
                <a:rPr lang="ru-RU" b="0">
                  <a:latin typeface="Times New Roman" pitchFamily="18" charset="0"/>
                </a:rPr>
                <a:t>всех возможных расстановок кнопок</a:t>
              </a:r>
              <a:r>
                <a:rPr lang="en-US" b="0">
                  <a:latin typeface="Times New Roman" pitchFamily="18" charset="0"/>
                </a:rPr>
                <a:t> </a:t>
              </a:r>
              <a:r>
                <a:rPr lang="ru-RU" b="0">
                  <a:latin typeface="Times New Roman" pitchFamily="18" charset="0"/>
                </a:rPr>
                <a:t>для каждой такой трассы.</a:t>
              </a:r>
            </a:p>
            <a:p>
              <a:r>
                <a:rPr lang="ru-RU" b="0">
                  <a:latin typeface="Times New Roman" pitchFamily="18" charset="0"/>
                </a:rPr>
                <a:t>При некоторых ограничениях на спецификационную модель и отношение </a:t>
              </a:r>
              <a:r>
                <a:rPr lang="en-US" i="1">
                  <a:latin typeface="Times New Roman" pitchFamily="18" charset="0"/>
                </a:rPr>
                <a:t>safe by</a:t>
              </a:r>
              <a:r>
                <a:rPr lang="ru-RU" b="0" i="1">
                  <a:latin typeface="Times New Roman" pitchFamily="18" charset="0"/>
                </a:rPr>
                <a:t> </a:t>
              </a:r>
              <a:r>
                <a:rPr lang="ru-RU" b="0">
                  <a:latin typeface="Times New Roman" pitchFamily="18" charset="0"/>
                </a:rPr>
                <a:t>их можно задать локальными алгоритмами:</a:t>
              </a:r>
            </a:p>
          </p:txBody>
        </p:sp>
      </p:grpSp>
      <p:grpSp>
        <p:nvGrpSpPr>
          <p:cNvPr id="2709522" name="Group 1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09523" name="Text Box 19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09524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09525" name="Group 21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09526" name="Rectangle 2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9527" name="Rectangle 23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9528" name="Rectangle 24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9529" name="Rectangle 2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0953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0953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09532" name="Text Box 28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09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09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950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ABF6-5934-4D31-B734-0E49A75B9D74}" type="slidenum">
              <a:rPr lang="ru-RU"/>
              <a:pPr/>
              <a:t>47</a:t>
            </a:fld>
            <a:endParaRPr lang="ru-RU"/>
          </a:p>
        </p:txBody>
      </p:sp>
      <p:sp>
        <p:nvSpPr>
          <p:cNvPr id="2711554" name="Rectangle 2"/>
          <p:cNvSpPr>
            <a:spLocks noChangeArrowheads="1"/>
          </p:cNvSpPr>
          <p:nvPr/>
        </p:nvSpPr>
        <p:spPr bwMode="auto">
          <a:xfrm>
            <a:off x="1509713" y="333375"/>
            <a:ext cx="6696075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90000" bIns="900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zh-TW" sz="28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Алгоритмизация генерации </a:t>
            </a:r>
            <a:r>
              <a:rPr lang="en-US" altLang="zh-TW" sz="28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rPr>
              <a:t>LTS-</a:t>
            </a:r>
            <a:r>
              <a:rPr lang="ru-RU" altLang="zh-TW" sz="28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тестов</a:t>
            </a:r>
            <a:endParaRPr lang="ru-RU" sz="28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711555" name="Text Box 3"/>
          <p:cNvSpPr txBox="1">
            <a:spLocks noChangeArrowheads="1"/>
          </p:cNvSpPr>
          <p:nvPr/>
        </p:nvSpPr>
        <p:spPr bwMode="auto">
          <a:xfrm>
            <a:off x="169863" y="115888"/>
            <a:ext cx="83820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6600" b="0">
                <a:solidFill>
                  <a:srgbClr val="0000FF"/>
                </a:solidFill>
                <a:latin typeface="Times New Roman" pitchFamily="18" charset="0"/>
                <a:sym typeface="Webdings" pitchFamily="18" charset="2"/>
              </a:rPr>
              <a:t></a:t>
            </a:r>
          </a:p>
        </p:txBody>
      </p:sp>
      <p:sp>
        <p:nvSpPr>
          <p:cNvPr id="2711556" name="Text Box 4"/>
          <p:cNvSpPr txBox="1">
            <a:spLocks noChangeArrowheads="1"/>
          </p:cNvSpPr>
          <p:nvPr/>
        </p:nvSpPr>
        <p:spPr bwMode="auto">
          <a:xfrm>
            <a:off x="250825" y="1095375"/>
            <a:ext cx="8605838" cy="5033963"/>
          </a:xfrm>
          <a:prstGeom prst="rect">
            <a:avLst/>
          </a:prstGeom>
          <a:solidFill>
            <a:srgbClr val="CCECFF"/>
          </a:solidFill>
          <a:ln w="57150" cmpd="thinThick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198000" tIns="82800" rIns="198000" bIns="82800">
            <a:spAutoFit/>
          </a:bodyPr>
          <a:lstStyle/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ru-RU" b="0">
                <a:latin typeface="Times New Roman" pitchFamily="18" charset="0"/>
              </a:rPr>
              <a:t>Алгоритмическая генерация </a:t>
            </a:r>
            <a:r>
              <a:rPr lang="en-US" b="0" i="1">
                <a:latin typeface="Times New Roman" pitchFamily="18" charset="0"/>
              </a:rPr>
              <a:t>LTS</a:t>
            </a:r>
            <a:r>
              <a:rPr lang="ru-RU" b="0" i="1">
                <a:latin typeface="Times New Roman" pitchFamily="18" charset="0"/>
              </a:rPr>
              <a:t>-тестов</a:t>
            </a:r>
            <a:r>
              <a:rPr lang="ru-RU" b="0">
                <a:latin typeface="Times New Roman" pitchFamily="18" charset="0"/>
              </a:rPr>
              <a:t> требует конечности множества состояний после безопасной трассы. Необходимо и достаточно, чтобы 1) в каждом состоянии, достижимом по безопасной трассе, было определено конечное число переходов по каждому действию; 2) из такого состояния по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-маршрутам достижимо конечное число состояний.</a:t>
            </a:r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Кроме того, 3) дерево -маршрутов, начинающихся в состоянии, достижимом по транс-безопасной трассе (пустая трасса или безопасная трасса, продолженная одним внешним действием), должно быть перечислимо-ветвящимся.</a:t>
            </a:r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Другие ограничения связаны с вычислением безопасности кнопок и действий и зависят от способа алгоритмического задания кнопок, отношения</a:t>
            </a:r>
            <a:r>
              <a:rPr lang="ru-RU" i="1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safe by</a:t>
            </a:r>
            <a:r>
              <a:rPr lang="ru-RU" i="1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и переходов в состояниях. </a:t>
            </a:r>
          </a:p>
        </p:txBody>
      </p:sp>
      <p:grpSp>
        <p:nvGrpSpPr>
          <p:cNvPr id="2711568" name="Group 1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11569" name="Text Box 17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11570" name="Group 1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11571" name="Group 1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11572" name="Rectangle 2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1573" name="Rectangle 2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1574" name="Rectangle 2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1575" name="Rectangle 2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1576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1157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11578" name="Text Box 26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1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1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155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B3F0-C24E-4364-91CB-D6794FDBBA6D}" type="slidenum">
              <a:rPr lang="ru-RU"/>
              <a:pPr/>
              <a:t>48</a:t>
            </a:fld>
            <a:endParaRPr lang="ru-RU"/>
          </a:p>
        </p:txBody>
      </p:sp>
      <p:sp>
        <p:nvSpPr>
          <p:cNvPr id="2713602" name="Rectangle 2"/>
          <p:cNvSpPr>
            <a:spLocks noChangeArrowheads="1"/>
          </p:cNvSpPr>
          <p:nvPr/>
        </p:nvSpPr>
        <p:spPr bwMode="auto">
          <a:xfrm>
            <a:off x="1012825" y="347663"/>
            <a:ext cx="7688263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90000" bIns="900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zh-TW" sz="32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Проблемы практического тестирования</a:t>
            </a:r>
            <a:endParaRPr lang="ru-RU" sz="32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713603" name="Text Box 3"/>
          <p:cNvSpPr txBox="1">
            <a:spLocks noChangeArrowheads="1"/>
          </p:cNvSpPr>
          <p:nvPr/>
        </p:nvSpPr>
        <p:spPr bwMode="auto">
          <a:xfrm>
            <a:off x="169863" y="115888"/>
            <a:ext cx="83820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6600" b="0">
                <a:solidFill>
                  <a:srgbClr val="0000FF"/>
                </a:solidFill>
                <a:latin typeface="Times New Roman" pitchFamily="18" charset="0"/>
                <a:sym typeface="Webdings" pitchFamily="18" charset="2"/>
              </a:rPr>
              <a:t></a:t>
            </a:r>
          </a:p>
        </p:txBody>
      </p:sp>
      <p:sp>
        <p:nvSpPr>
          <p:cNvPr id="2713604" name="Text Box 4"/>
          <p:cNvSpPr txBox="1">
            <a:spLocks noChangeArrowheads="1"/>
          </p:cNvSpPr>
          <p:nvPr/>
        </p:nvSpPr>
        <p:spPr bwMode="auto">
          <a:xfrm>
            <a:off x="971550" y="1916113"/>
            <a:ext cx="7304088" cy="1422400"/>
          </a:xfrm>
          <a:prstGeom prst="rect">
            <a:avLst/>
          </a:prstGeom>
          <a:solidFill>
            <a:srgbClr val="CCECFF"/>
          </a:solidFill>
          <a:ln w="57150" cmpd="thinThick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522000" tIns="478800" rIns="522000" bIns="478800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ru-RU" sz="2800" b="0">
                <a:latin typeface="Times New Roman" pitchFamily="18" charset="0"/>
              </a:rPr>
              <a:t>1. Бесконечность полного набора тестов.</a:t>
            </a:r>
            <a:endParaRPr lang="ru-RU" sz="28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713616" name="Text Box 16"/>
          <p:cNvSpPr txBox="1">
            <a:spLocks noChangeArrowheads="1"/>
          </p:cNvSpPr>
          <p:nvPr/>
        </p:nvSpPr>
        <p:spPr bwMode="auto">
          <a:xfrm>
            <a:off x="971550" y="3843338"/>
            <a:ext cx="7305675" cy="1422400"/>
          </a:xfrm>
          <a:prstGeom prst="rect">
            <a:avLst/>
          </a:prstGeom>
          <a:solidFill>
            <a:srgbClr val="CCECFF"/>
          </a:solidFill>
          <a:ln w="57150" cmpd="thinThick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522000" tIns="478800" rIns="522000" bIns="478800" anchor="b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ru-RU" sz="2800" b="0">
                <a:latin typeface="Times New Roman" pitchFamily="18" charset="0"/>
              </a:rPr>
              <a:t>2. Недетерминизм реализации.</a:t>
            </a:r>
            <a:endParaRPr lang="ru-RU" sz="2800" b="0">
              <a:latin typeface="Times New Roman" pitchFamily="18" charset="0"/>
              <a:sym typeface="Symbol" pitchFamily="18" charset="2"/>
            </a:endParaRPr>
          </a:p>
        </p:txBody>
      </p:sp>
      <p:grpSp>
        <p:nvGrpSpPr>
          <p:cNvPr id="2713617" name="Group 1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13618" name="Text Box 18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13619" name="Group 19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13620" name="Group 20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13621" name="Rectangle 2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3622" name="Rectangle 22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3623" name="Rectangle 23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3624" name="Rectangle 2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3625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1362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13627" name="Text Box 27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3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3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0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38E0-7FC5-460F-809D-991C46F83489}" type="slidenum">
              <a:rPr lang="ru-RU"/>
              <a:pPr/>
              <a:t>49</a:t>
            </a:fld>
            <a:endParaRPr lang="ru-RU"/>
          </a:p>
        </p:txBody>
      </p:sp>
      <p:sp>
        <p:nvSpPr>
          <p:cNvPr id="2715661" name="Rectangle 13"/>
          <p:cNvSpPr>
            <a:spLocks noGrp="1" noChangeArrowheads="1"/>
          </p:cNvSpPr>
          <p:nvPr>
            <p:ph type="title"/>
          </p:nvPr>
        </p:nvSpPr>
        <p:spPr>
          <a:xfrm>
            <a:off x="142875" y="368300"/>
            <a:ext cx="8821738" cy="668338"/>
          </a:xfrm>
          <a:noFill/>
          <a:ln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Алгоритмизация пополнения</a:t>
            </a:r>
            <a:endParaRPr lang="ru-RU" sz="2400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15662" name="Text Box 14"/>
          <p:cNvSpPr txBox="1">
            <a:spLocks noChangeArrowheads="1"/>
          </p:cNvSpPr>
          <p:nvPr/>
        </p:nvSpPr>
        <p:spPr bwMode="auto">
          <a:xfrm>
            <a:off x="268288" y="4446588"/>
            <a:ext cx="8624887" cy="85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 b="0"/>
              <a:t>s</a:t>
            </a:r>
            <a:r>
              <a:rPr lang="en-US" sz="2000" b="0" baseline="-25000"/>
              <a:t>0</a:t>
            </a:r>
            <a:r>
              <a:rPr lang="en-US" sz="2000" b="0">
                <a:sym typeface="Euclid Symbol" pitchFamily="18" charset="2"/>
              </a:rPr>
              <a:t>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en-US" sz="2000" b="0">
                <a:sym typeface="Euclid Symbol" pitchFamily="18" charset="2"/>
              </a:rPr>
              <a:t></a:t>
            </a:r>
            <a:r>
              <a:rPr lang="en-US" sz="2000" b="0">
                <a:sym typeface="Euclid Math One" pitchFamily="18" charset="2"/>
              </a:rPr>
              <a:t>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</a:t>
            </a:r>
            <a:r>
              <a:rPr lang="en-US" sz="2000" i="1">
                <a:latin typeface="Times New Roman" pitchFamily="18" charset="0"/>
                <a:sym typeface="Euclid Math One" pitchFamily="18" charset="2"/>
              </a:rPr>
              <a:t>postf</a:t>
            </a:r>
            <a:r>
              <a:rPr lang="en-US" sz="2000" b="0">
                <a:sym typeface="Euclid Math One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Math One" pitchFamily="18" charset="2"/>
              </a:rPr>
              <a:t>)= &amp; </a:t>
            </a:r>
            <a:r>
              <a:rPr lang="en-US" sz="2000" b="0">
                <a:sym typeface="Symbol" pitchFamily="18" charset="2"/>
              </a:rPr>
              <a:t></a:t>
            </a:r>
            <a:r>
              <a:rPr lang="en-US" sz="2000" b="0">
                <a:sym typeface="Euclid Symbol" pitchFamily="18" charset="2"/>
              </a:rPr>
              <a:t>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R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Math One" pitchFamily="18" charset="2"/>
              </a:rPr>
              <a:t>	</a:t>
            </a:r>
            <a:r>
              <a:rPr lang="en-US" sz="2000" b="0">
                <a:sym typeface="Euclid Math One" pitchFamily="18" charset="2"/>
              </a:rPr>
              <a:t> 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en-US" sz="2000" b="0">
                <a:sym typeface="Symbol" pitchFamily="18" charset="2"/>
              </a:rPr>
              <a:t>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en-US" sz="2000" b="0">
                <a:sym typeface="Symbol" pitchFamily="18" charset="2"/>
              </a:rPr>
              <a:t>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ru-RU" sz="2000" b="0">
                <a:latin typeface="Times New Roman" pitchFamily="18" charset="0"/>
                <a:sym typeface="Euclid Math One" pitchFamily="18" charset="2"/>
              </a:rPr>
              <a:t>,</a:t>
            </a:r>
          </a:p>
          <a:p>
            <a:pPr algn="l"/>
            <a:r>
              <a:rPr lang="ru-RU" sz="2000" b="0">
                <a:latin typeface="Times New Roman" pitchFamily="18" charset="0"/>
                <a:sym typeface="Euclid Math One" pitchFamily="18" charset="2"/>
              </a:rPr>
              <a:t>где	  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R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– последовательности безопасных отказов.</a:t>
            </a:r>
            <a:endParaRPr lang="en-US" sz="2000" b="0">
              <a:latin typeface="Times New Roman" pitchFamily="18" charset="0"/>
              <a:sym typeface="Euclid Symbol" pitchFamily="18" charset="2"/>
            </a:endParaRPr>
          </a:p>
        </p:txBody>
      </p:sp>
      <p:sp>
        <p:nvSpPr>
          <p:cNvPr id="2715663" name="Text Box 15"/>
          <p:cNvSpPr txBox="1">
            <a:spLocks noChangeArrowheads="1"/>
          </p:cNvSpPr>
          <p:nvPr/>
        </p:nvSpPr>
        <p:spPr bwMode="auto">
          <a:xfrm>
            <a:off x="169863" y="115888"/>
            <a:ext cx="83820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6600" b="0">
                <a:solidFill>
                  <a:srgbClr val="0000FF"/>
                </a:solidFill>
                <a:latin typeface="Times New Roman" pitchFamily="18" charset="0"/>
                <a:sym typeface="Webdings" pitchFamily="18" charset="2"/>
              </a:rPr>
              <a:t></a:t>
            </a:r>
          </a:p>
        </p:txBody>
      </p:sp>
      <p:sp>
        <p:nvSpPr>
          <p:cNvPr id="2715664" name="AutoShape 16"/>
          <p:cNvSpPr>
            <a:spLocks noChangeArrowheads="1"/>
          </p:cNvSpPr>
          <p:nvPr/>
        </p:nvSpPr>
        <p:spPr bwMode="auto">
          <a:xfrm>
            <a:off x="6048375" y="3716338"/>
            <a:ext cx="936625" cy="39687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33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715665" name="Text Box 17"/>
          <p:cNvSpPr txBox="1">
            <a:spLocks noChangeArrowheads="1"/>
          </p:cNvSpPr>
          <p:nvPr/>
        </p:nvSpPr>
        <p:spPr bwMode="auto">
          <a:xfrm>
            <a:off x="179388" y="1196975"/>
            <a:ext cx="8748712" cy="2952750"/>
          </a:xfrm>
          <a:prstGeom prst="rect">
            <a:avLst/>
          </a:prstGeom>
          <a:solidFill>
            <a:srgbClr val="CCECFF"/>
          </a:solidFill>
          <a:ln w="57150" cmpd="thinThick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198000" tIns="226800" rIns="198000" bIns="82800"/>
          <a:lstStyle/>
          <a:p>
            <a:r>
              <a:rPr lang="ru-RU" b="0">
                <a:latin typeface="Times New Roman" pitchFamily="18" charset="0"/>
              </a:rPr>
              <a:t>Пополнение может быть выполнено алгоритмически при некоторых ограничениях на исходную спецификацию.</a:t>
            </a:r>
          </a:p>
          <a:p>
            <a:r>
              <a:rPr lang="ru-RU" b="0">
                <a:latin typeface="Times New Roman" pitchFamily="18" charset="0"/>
              </a:rPr>
              <a:t>В частности, для конечного алфавита множество безопасных последовательностей отказов (без повторных)</a:t>
            </a:r>
            <a:r>
              <a:rPr lang="ru-RU" b="0"/>
              <a:t> </a:t>
            </a:r>
            <a:r>
              <a:rPr lang="en-US" i="1">
                <a:latin typeface="Times New Roman" pitchFamily="18" charset="0"/>
              </a:rPr>
              <a:t>R</a:t>
            </a:r>
            <a:r>
              <a:rPr lang="en-US" b="0"/>
              <a:t>(</a:t>
            </a:r>
            <a:r>
              <a:rPr lang="en-US" b="0">
                <a:sym typeface="Symbol" pitchFamily="18" charset="2"/>
              </a:rPr>
              <a:t></a:t>
            </a:r>
            <a:r>
              <a:rPr lang="en-US" b="0"/>
              <a:t>)</a:t>
            </a:r>
            <a:r>
              <a:rPr lang="ru-RU" b="0"/>
              <a:t> </a:t>
            </a:r>
            <a:r>
              <a:rPr lang="ru-RU" b="0">
                <a:latin typeface="Times New Roman" pitchFamily="18" charset="0"/>
              </a:rPr>
              <a:t>всегда конечно. Поэтому «веер»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-переходов из состояния</a:t>
            </a:r>
            <a:r>
              <a:rPr lang="ru-RU" b="0"/>
              <a:t> </a:t>
            </a:r>
            <a:r>
              <a:rPr lang="en-US" b="0">
                <a:sym typeface="Symbol" pitchFamily="18" charset="2"/>
              </a:rPr>
              <a:t></a:t>
            </a:r>
            <a:r>
              <a:rPr lang="en-US" b="0" baseline="30000">
                <a:sym typeface="Symbol" pitchFamily="18" charset="2"/>
              </a:rPr>
              <a:t>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порождаемый последним правилом вывода также конечен.</a:t>
            </a:r>
          </a:p>
        </p:txBody>
      </p:sp>
      <p:grpSp>
        <p:nvGrpSpPr>
          <p:cNvPr id="2715666" name="Group 1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15667" name="Text Box 19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15668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15669" name="Group 21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15670" name="Rectangle 2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5671" name="Rectangle 23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5672" name="Rectangle 24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5673" name="Rectangle 2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5674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15675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15676" name="Text Box 28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5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5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56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5C0C-C11C-4763-9B07-1B129A2DE5CD}" type="slidenum">
              <a:rPr lang="ru-RU"/>
              <a:pPr/>
              <a:t>5</a:t>
            </a:fld>
            <a:endParaRPr lang="ru-RU"/>
          </a:p>
        </p:txBody>
      </p:sp>
      <p:sp>
        <p:nvSpPr>
          <p:cNvPr id="2740226" name="Rectangle 2"/>
          <p:cNvSpPr>
            <a:spLocks noChangeArrowheads="1"/>
          </p:cNvSpPr>
          <p:nvPr/>
        </p:nvSpPr>
        <p:spPr bwMode="auto">
          <a:xfrm>
            <a:off x="323850" y="4652963"/>
            <a:ext cx="8388350" cy="1187450"/>
          </a:xfrm>
          <a:prstGeom prst="rect">
            <a:avLst/>
          </a:prstGeom>
          <a:solidFill>
            <a:srgbClr val="F2FBD9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740227" name="Rectangle 3"/>
          <p:cNvSpPr>
            <a:spLocks noChangeArrowheads="1"/>
          </p:cNvSpPr>
          <p:nvPr/>
        </p:nvSpPr>
        <p:spPr bwMode="auto">
          <a:xfrm>
            <a:off x="323850" y="2528888"/>
            <a:ext cx="8388350" cy="1187450"/>
          </a:xfrm>
          <a:prstGeom prst="rect">
            <a:avLst/>
          </a:prstGeom>
          <a:solidFill>
            <a:srgbClr val="E8FCF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740228" name="Oval 4"/>
          <p:cNvSpPr>
            <a:spLocks noChangeArrowheads="1"/>
          </p:cNvSpPr>
          <p:nvPr/>
        </p:nvSpPr>
        <p:spPr bwMode="auto">
          <a:xfrm rot="-723888">
            <a:off x="4206875" y="3797300"/>
            <a:ext cx="1116013" cy="74771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40229" name="Rectangle 5"/>
          <p:cNvSpPr>
            <a:spLocks noGrp="1" noChangeArrowheads="1"/>
          </p:cNvSpPr>
          <p:nvPr>
            <p:ph type="title"/>
          </p:nvPr>
        </p:nvSpPr>
        <p:spPr>
          <a:xfrm>
            <a:off x="1651000" y="620713"/>
            <a:ext cx="5876925" cy="668337"/>
          </a:xfrm>
          <a:noFill/>
          <a:ln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Трассовые тесты и 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LTS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-тесты</a:t>
            </a:r>
          </a:p>
        </p:txBody>
      </p:sp>
      <p:sp>
        <p:nvSpPr>
          <p:cNvPr id="2740241" name="AutoShape 17"/>
          <p:cNvSpPr>
            <a:spLocks noChangeArrowheads="1"/>
          </p:cNvSpPr>
          <p:nvPr/>
        </p:nvSpPr>
        <p:spPr bwMode="auto">
          <a:xfrm>
            <a:off x="2159000" y="2859088"/>
            <a:ext cx="574675" cy="503237"/>
          </a:xfrm>
          <a:prstGeom prst="roundRect">
            <a:avLst>
              <a:gd name="adj" fmla="val 16667"/>
            </a:avLst>
          </a:prstGeom>
          <a:solidFill>
            <a:srgbClr val="F7F4BB"/>
          </a:solidFill>
          <a:ln w="9525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/>
              <a:t>I</a:t>
            </a:r>
            <a:endParaRPr lang="ru-RU"/>
          </a:p>
        </p:txBody>
      </p:sp>
      <p:sp>
        <p:nvSpPr>
          <p:cNvPr id="2740242" name="AutoShape 18"/>
          <p:cNvSpPr>
            <a:spLocks noChangeArrowheads="1"/>
          </p:cNvSpPr>
          <p:nvPr/>
        </p:nvSpPr>
        <p:spPr bwMode="auto">
          <a:xfrm>
            <a:off x="4860925" y="2860675"/>
            <a:ext cx="574675" cy="503238"/>
          </a:xfrm>
          <a:prstGeom prst="roundRect">
            <a:avLst>
              <a:gd name="adj" fmla="val 16667"/>
            </a:avLst>
          </a:prstGeom>
          <a:solidFill>
            <a:srgbClr val="F7F4BB"/>
          </a:solidFill>
          <a:ln w="9525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/>
              <a:t>T</a:t>
            </a:r>
            <a:endParaRPr lang="ru-RU"/>
          </a:p>
        </p:txBody>
      </p:sp>
      <p:sp>
        <p:nvSpPr>
          <p:cNvPr id="2740243" name="AutoShape 19"/>
          <p:cNvSpPr>
            <a:spLocks noChangeArrowheads="1"/>
          </p:cNvSpPr>
          <p:nvPr/>
        </p:nvSpPr>
        <p:spPr bwMode="auto">
          <a:xfrm>
            <a:off x="7526338" y="2860675"/>
            <a:ext cx="574675" cy="503238"/>
          </a:xfrm>
          <a:prstGeom prst="roundRect">
            <a:avLst>
              <a:gd name="adj" fmla="val 16667"/>
            </a:avLst>
          </a:prstGeom>
          <a:solidFill>
            <a:srgbClr val="F7F4BB"/>
          </a:solidFill>
          <a:ln w="9525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/>
              <a:t>S</a:t>
            </a:r>
            <a:endParaRPr lang="ru-RU"/>
          </a:p>
        </p:txBody>
      </p:sp>
      <p:sp>
        <p:nvSpPr>
          <p:cNvPr id="2740244" name="AutoShape 20"/>
          <p:cNvSpPr>
            <a:spLocks noChangeArrowheads="1"/>
          </p:cNvSpPr>
          <p:nvPr/>
        </p:nvSpPr>
        <p:spPr bwMode="auto">
          <a:xfrm>
            <a:off x="2159000" y="5037138"/>
            <a:ext cx="574675" cy="503237"/>
          </a:xfrm>
          <a:prstGeom prst="roundRect">
            <a:avLst>
              <a:gd name="adj" fmla="val 16667"/>
            </a:avLst>
          </a:prstGeom>
          <a:solidFill>
            <a:srgbClr val="F7F4BB"/>
          </a:solidFill>
          <a:ln w="9525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</a:t>
            </a:r>
          </a:p>
        </p:txBody>
      </p:sp>
      <p:sp>
        <p:nvSpPr>
          <p:cNvPr id="2740245" name="AutoShape 21"/>
          <p:cNvSpPr>
            <a:spLocks noChangeArrowheads="1"/>
          </p:cNvSpPr>
          <p:nvPr/>
        </p:nvSpPr>
        <p:spPr bwMode="auto">
          <a:xfrm>
            <a:off x="4860925" y="5038725"/>
            <a:ext cx="574675" cy="503238"/>
          </a:xfrm>
          <a:prstGeom prst="roundRect">
            <a:avLst>
              <a:gd name="adj" fmla="val 16667"/>
            </a:avLst>
          </a:prstGeom>
          <a:solidFill>
            <a:srgbClr val="F7F4BB"/>
          </a:solidFill>
          <a:ln w="9525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</a:t>
            </a:r>
          </a:p>
        </p:txBody>
      </p:sp>
      <p:sp>
        <p:nvSpPr>
          <p:cNvPr id="2740246" name="AutoShape 22"/>
          <p:cNvSpPr>
            <a:spLocks noChangeArrowheads="1"/>
          </p:cNvSpPr>
          <p:nvPr/>
        </p:nvSpPr>
        <p:spPr bwMode="auto">
          <a:xfrm>
            <a:off x="7526338" y="5038725"/>
            <a:ext cx="574675" cy="503238"/>
          </a:xfrm>
          <a:prstGeom prst="roundRect">
            <a:avLst>
              <a:gd name="adj" fmla="val 16667"/>
            </a:avLst>
          </a:prstGeom>
          <a:solidFill>
            <a:srgbClr val="F7F4BB"/>
          </a:solidFill>
          <a:ln w="9525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</a:t>
            </a:r>
          </a:p>
        </p:txBody>
      </p:sp>
      <p:cxnSp>
        <p:nvCxnSpPr>
          <p:cNvPr id="2740247" name="AutoShape 23"/>
          <p:cNvCxnSpPr>
            <a:cxnSpLocks noChangeShapeType="1"/>
            <a:stCxn id="2740241" idx="2"/>
            <a:endCxn id="2740244" idx="0"/>
          </p:cNvCxnSpPr>
          <p:nvPr/>
        </p:nvCxnSpPr>
        <p:spPr bwMode="auto">
          <a:xfrm>
            <a:off x="2446338" y="3362325"/>
            <a:ext cx="0" cy="16748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740248" name="AutoShape 24"/>
          <p:cNvCxnSpPr>
            <a:cxnSpLocks noChangeShapeType="1"/>
            <a:stCxn id="2740245" idx="0"/>
            <a:endCxn id="2740242" idx="2"/>
          </p:cNvCxnSpPr>
          <p:nvPr/>
        </p:nvCxnSpPr>
        <p:spPr bwMode="auto">
          <a:xfrm flipV="1">
            <a:off x="5148263" y="3363913"/>
            <a:ext cx="0" cy="167481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740249" name="AutoShape 25"/>
          <p:cNvCxnSpPr>
            <a:cxnSpLocks noChangeShapeType="1"/>
            <a:stCxn id="2740243" idx="2"/>
            <a:endCxn id="2740246" idx="0"/>
          </p:cNvCxnSpPr>
          <p:nvPr/>
        </p:nvCxnSpPr>
        <p:spPr bwMode="auto">
          <a:xfrm>
            <a:off x="7813675" y="3363913"/>
            <a:ext cx="0" cy="167481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740250" name="AutoShape 26"/>
          <p:cNvCxnSpPr>
            <a:cxnSpLocks noChangeShapeType="1"/>
            <a:stCxn id="2740246" idx="1"/>
            <a:endCxn id="2740245" idx="3"/>
          </p:cNvCxnSpPr>
          <p:nvPr/>
        </p:nvCxnSpPr>
        <p:spPr bwMode="auto">
          <a:xfrm flipH="1">
            <a:off x="5435600" y="5291138"/>
            <a:ext cx="2090738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740251" name="AutoShape 27"/>
          <p:cNvCxnSpPr>
            <a:cxnSpLocks noChangeShapeType="1"/>
            <a:stCxn id="2740241" idx="3"/>
            <a:endCxn id="2740242" idx="1"/>
          </p:cNvCxnSpPr>
          <p:nvPr/>
        </p:nvCxnSpPr>
        <p:spPr bwMode="auto">
          <a:xfrm>
            <a:off x="2733675" y="3111500"/>
            <a:ext cx="2127250" cy="1588"/>
          </a:xfrm>
          <a:prstGeom prst="straightConnector1">
            <a:avLst/>
          </a:prstGeom>
          <a:noFill/>
          <a:ln w="381000">
            <a:solidFill>
              <a:srgbClr val="C0C0C0"/>
            </a:solidFill>
            <a:round/>
            <a:headEnd/>
            <a:tailEnd type="triangle" w="sm" len="sm"/>
          </a:ln>
          <a:effectLst/>
        </p:spPr>
      </p:cxnSp>
      <p:cxnSp>
        <p:nvCxnSpPr>
          <p:cNvPr id="2740252" name="AutoShape 28"/>
          <p:cNvCxnSpPr>
            <a:cxnSpLocks noChangeShapeType="1"/>
            <a:stCxn id="2740244" idx="3"/>
            <a:endCxn id="2740245" idx="1"/>
          </p:cNvCxnSpPr>
          <p:nvPr/>
        </p:nvCxnSpPr>
        <p:spPr bwMode="auto">
          <a:xfrm>
            <a:off x="2733675" y="5289550"/>
            <a:ext cx="2127250" cy="1588"/>
          </a:xfrm>
          <a:prstGeom prst="straightConnector1">
            <a:avLst/>
          </a:prstGeom>
          <a:noFill/>
          <a:ln w="381000">
            <a:solidFill>
              <a:srgbClr val="C0C0C0"/>
            </a:solidFill>
            <a:round/>
            <a:headEnd/>
            <a:tailEnd type="triangle" w="sm" len="sm"/>
          </a:ln>
          <a:effectLst/>
        </p:spPr>
      </p:cxnSp>
      <p:sp>
        <p:nvSpPr>
          <p:cNvPr id="2740253" name="Text Box 29"/>
          <p:cNvSpPr txBox="1">
            <a:spLocks noChangeArrowheads="1"/>
          </p:cNvSpPr>
          <p:nvPr/>
        </p:nvSpPr>
        <p:spPr bwMode="auto">
          <a:xfrm>
            <a:off x="3132138" y="2913063"/>
            <a:ext cx="796925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i="1">
                <a:latin typeface="Times New Roman" pitchFamily="18" charset="0"/>
              </a:rPr>
              <a:t>passes</a:t>
            </a:r>
            <a:endParaRPr lang="ru-RU" i="1">
              <a:latin typeface="Times New Roman" pitchFamily="18" charset="0"/>
            </a:endParaRPr>
          </a:p>
        </p:txBody>
      </p:sp>
      <p:sp>
        <p:nvSpPr>
          <p:cNvPr id="2740254" name="Text Box 30"/>
          <p:cNvSpPr txBox="1">
            <a:spLocks noChangeArrowheads="1"/>
          </p:cNvSpPr>
          <p:nvPr/>
        </p:nvSpPr>
        <p:spPr bwMode="auto">
          <a:xfrm>
            <a:off x="3132138" y="5105400"/>
            <a:ext cx="796925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i="1">
                <a:latin typeface="Times New Roman" pitchFamily="18" charset="0"/>
              </a:rPr>
              <a:t>passes</a:t>
            </a:r>
            <a:endParaRPr lang="ru-RU" i="1">
              <a:latin typeface="Times New Roman" pitchFamily="18" charset="0"/>
            </a:endParaRPr>
          </a:p>
        </p:txBody>
      </p:sp>
      <p:sp>
        <p:nvSpPr>
          <p:cNvPr id="2740255" name="Text Box 31"/>
          <p:cNvSpPr txBox="1">
            <a:spLocks noChangeArrowheads="1"/>
          </p:cNvSpPr>
          <p:nvPr/>
        </p:nvSpPr>
        <p:spPr bwMode="auto">
          <a:xfrm>
            <a:off x="1727200" y="2060575"/>
            <a:ext cx="14605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b="0">
                <a:latin typeface="Times New Roman" pitchFamily="18" charset="0"/>
              </a:rPr>
              <a:t>реализация</a:t>
            </a:r>
          </a:p>
        </p:txBody>
      </p:sp>
      <p:sp>
        <p:nvSpPr>
          <p:cNvPr id="2740256" name="Text Box 32"/>
          <p:cNvSpPr txBox="1">
            <a:spLocks noChangeArrowheads="1"/>
          </p:cNvSpPr>
          <p:nvPr/>
        </p:nvSpPr>
        <p:spPr bwMode="auto">
          <a:xfrm>
            <a:off x="4899025" y="2060575"/>
            <a:ext cx="536575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b="0">
                <a:latin typeface="Times New Roman" pitchFamily="18" charset="0"/>
              </a:rPr>
              <a:t>тест</a:t>
            </a:r>
          </a:p>
        </p:txBody>
      </p:sp>
      <p:sp>
        <p:nvSpPr>
          <p:cNvPr id="2740257" name="Text Box 33"/>
          <p:cNvSpPr txBox="1">
            <a:spLocks noChangeArrowheads="1"/>
          </p:cNvSpPr>
          <p:nvPr/>
        </p:nvSpPr>
        <p:spPr bwMode="auto">
          <a:xfrm>
            <a:off x="6840538" y="2060575"/>
            <a:ext cx="1870075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b="0">
                <a:latin typeface="Times New Roman" pitchFamily="18" charset="0"/>
              </a:rPr>
              <a:t>спецификация</a:t>
            </a:r>
          </a:p>
        </p:txBody>
      </p:sp>
      <p:sp>
        <p:nvSpPr>
          <p:cNvPr id="2740258" name="Text Box 34"/>
          <p:cNvSpPr txBox="1">
            <a:spLocks noChangeArrowheads="1"/>
          </p:cNvSpPr>
          <p:nvPr/>
        </p:nvSpPr>
        <p:spPr bwMode="auto">
          <a:xfrm>
            <a:off x="539750" y="2908300"/>
            <a:ext cx="1571625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b="0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</a:rPr>
              <a:t>-модель</a:t>
            </a:r>
          </a:p>
        </p:txBody>
      </p:sp>
      <p:sp>
        <p:nvSpPr>
          <p:cNvPr id="2740259" name="Text Box 35"/>
          <p:cNvSpPr txBox="1">
            <a:spLocks noChangeArrowheads="1"/>
          </p:cNvSpPr>
          <p:nvPr/>
        </p:nvSpPr>
        <p:spPr bwMode="auto">
          <a:xfrm>
            <a:off x="646113" y="4857750"/>
            <a:ext cx="1262062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0">
                <a:latin typeface="Times New Roman" pitchFamily="18" charset="0"/>
              </a:rPr>
              <a:t>трассовая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модель</a:t>
            </a:r>
          </a:p>
        </p:txBody>
      </p:sp>
      <p:sp>
        <p:nvSpPr>
          <p:cNvPr id="2740260" name="Text Box 36"/>
          <p:cNvSpPr txBox="1">
            <a:spLocks noChangeArrowheads="1"/>
          </p:cNvSpPr>
          <p:nvPr/>
        </p:nvSpPr>
        <p:spPr bwMode="auto">
          <a:xfrm>
            <a:off x="2124075" y="3916363"/>
            <a:ext cx="2032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  <a:endParaRPr lang="ru-RU" i="1">
              <a:latin typeface="Times New Roman" pitchFamily="18" charset="0"/>
            </a:endParaRPr>
          </a:p>
        </p:txBody>
      </p:sp>
      <p:sp>
        <p:nvSpPr>
          <p:cNvPr id="2740261" name="Text Box 37"/>
          <p:cNvSpPr txBox="1">
            <a:spLocks noChangeArrowheads="1"/>
          </p:cNvSpPr>
          <p:nvPr/>
        </p:nvSpPr>
        <p:spPr bwMode="auto">
          <a:xfrm>
            <a:off x="7524750" y="3921125"/>
            <a:ext cx="2032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  <a:endParaRPr lang="ru-RU" i="1">
              <a:latin typeface="Times New Roman" pitchFamily="18" charset="0"/>
            </a:endParaRPr>
          </a:p>
        </p:txBody>
      </p:sp>
      <p:sp>
        <p:nvSpPr>
          <p:cNvPr id="2740262" name="Text Box 38"/>
          <p:cNvSpPr txBox="1">
            <a:spLocks noChangeArrowheads="1"/>
          </p:cNvSpPr>
          <p:nvPr/>
        </p:nvSpPr>
        <p:spPr bwMode="auto">
          <a:xfrm>
            <a:off x="5903913" y="4894263"/>
            <a:ext cx="1312862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0">
                <a:latin typeface="Times New Roman" pitchFamily="18" charset="0"/>
              </a:rPr>
              <a:t>генерация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тестов</a:t>
            </a:r>
          </a:p>
        </p:txBody>
      </p:sp>
      <p:sp>
        <p:nvSpPr>
          <p:cNvPr id="2740263" name="Text Box 39"/>
          <p:cNvSpPr txBox="1">
            <a:spLocks noChangeArrowheads="1"/>
          </p:cNvSpPr>
          <p:nvPr/>
        </p:nvSpPr>
        <p:spPr bwMode="auto">
          <a:xfrm>
            <a:off x="4356100" y="4003675"/>
            <a:ext cx="69215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i="1">
                <a:latin typeface="Times New Roman" pitchFamily="18" charset="0"/>
              </a:rPr>
              <a:t>Tt2Lt</a:t>
            </a:r>
            <a:endParaRPr lang="ru-RU" i="1">
              <a:latin typeface="Times New Roman" pitchFamily="18" charset="0"/>
            </a:endParaRPr>
          </a:p>
        </p:txBody>
      </p:sp>
      <p:cxnSp>
        <p:nvCxnSpPr>
          <p:cNvPr id="2740264" name="AutoShape 40"/>
          <p:cNvCxnSpPr>
            <a:cxnSpLocks noChangeShapeType="1"/>
            <a:stCxn id="2740254" idx="0"/>
            <a:endCxn id="2740253" idx="2"/>
          </p:cNvCxnSpPr>
          <p:nvPr/>
        </p:nvCxnSpPr>
        <p:spPr bwMode="auto">
          <a:xfrm flipV="1">
            <a:off x="3530600" y="3278188"/>
            <a:ext cx="0" cy="1827212"/>
          </a:xfrm>
          <a:prstGeom prst="straightConnector1">
            <a:avLst/>
          </a:prstGeom>
          <a:noFill/>
          <a:ln w="190500">
            <a:solidFill>
              <a:srgbClr val="0000FF"/>
            </a:solidFill>
            <a:round/>
            <a:headEnd type="triangle" w="sm" len="sm"/>
            <a:tailEnd type="triangle" w="sm" len="sm"/>
          </a:ln>
          <a:effectLst/>
        </p:spPr>
      </p:cxnSp>
      <p:sp>
        <p:nvSpPr>
          <p:cNvPr id="2740265" name="Oval 41"/>
          <p:cNvSpPr>
            <a:spLocks noChangeArrowheads="1"/>
          </p:cNvSpPr>
          <p:nvPr/>
        </p:nvSpPr>
        <p:spPr bwMode="auto">
          <a:xfrm rot="-723888">
            <a:off x="2874963" y="2747963"/>
            <a:ext cx="1300162" cy="7778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40266" name="Text Box 42"/>
          <p:cNvSpPr txBox="1">
            <a:spLocks noChangeArrowheads="1"/>
          </p:cNvSpPr>
          <p:nvPr/>
        </p:nvSpPr>
        <p:spPr bwMode="auto">
          <a:xfrm>
            <a:off x="71438" y="61690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740267" name="Text Box 43"/>
          <p:cNvSpPr txBox="1">
            <a:spLocks noChangeArrowheads="1"/>
          </p:cNvSpPr>
          <p:nvPr/>
        </p:nvSpPr>
        <p:spPr bwMode="auto">
          <a:xfrm>
            <a:off x="71438" y="63484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740268" name="Text Box 44"/>
          <p:cNvSpPr txBox="1">
            <a:spLocks noChangeArrowheads="1"/>
          </p:cNvSpPr>
          <p:nvPr/>
        </p:nvSpPr>
        <p:spPr bwMode="auto">
          <a:xfrm>
            <a:off x="71438" y="65278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grpSp>
        <p:nvGrpSpPr>
          <p:cNvPr id="2740269" name="Group 4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40270" name="Text Box 46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40271" name="Group 4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40272" name="Group 4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40273" name="Rectangle 4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0274" name="Rectangle 5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0275" name="Rectangle 5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0276" name="Rectangle 5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40277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40278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40279" name="Text Box 5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74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4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74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0228" grpId="0" animBg="1"/>
      <p:bldP spid="2740265" grpId="0" animBg="1"/>
      <p:bldP spid="2740266" grpId="0"/>
      <p:bldP spid="2740267" grpId="0"/>
      <p:bldP spid="274026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888-25ED-4517-9181-79EB142C45CE}" type="slidenum">
              <a:rPr lang="ru-RU"/>
              <a:pPr/>
              <a:t>50</a:t>
            </a:fld>
            <a:endParaRPr lang="ru-RU"/>
          </a:p>
        </p:txBody>
      </p:sp>
      <p:sp>
        <p:nvSpPr>
          <p:cNvPr id="271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90588" y="398463"/>
            <a:ext cx="7958137" cy="608012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Алгоритмизация монотонного преобразования</a:t>
            </a:r>
            <a:endParaRPr lang="ru-RU" sz="28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717710" name="Text Box 14"/>
          <p:cNvSpPr txBox="1">
            <a:spLocks noChangeArrowheads="1"/>
          </p:cNvSpPr>
          <p:nvPr/>
        </p:nvSpPr>
        <p:spPr bwMode="auto">
          <a:xfrm>
            <a:off x="169863" y="115888"/>
            <a:ext cx="83820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6600" b="0">
                <a:solidFill>
                  <a:srgbClr val="0000FF"/>
                </a:solidFill>
                <a:latin typeface="Times New Roman" pitchFamily="18" charset="0"/>
                <a:sym typeface="Webdings" pitchFamily="18" charset="2"/>
              </a:rPr>
              <a:t></a:t>
            </a:r>
          </a:p>
        </p:txBody>
      </p:sp>
      <p:sp>
        <p:nvSpPr>
          <p:cNvPr id="2717711" name="Text Box 15"/>
          <p:cNvSpPr txBox="1">
            <a:spLocks noChangeArrowheads="1"/>
          </p:cNvSpPr>
          <p:nvPr/>
        </p:nvSpPr>
        <p:spPr bwMode="auto">
          <a:xfrm>
            <a:off x="250825" y="1203325"/>
            <a:ext cx="8605838" cy="4997450"/>
          </a:xfrm>
          <a:prstGeom prst="rect">
            <a:avLst/>
          </a:prstGeom>
          <a:solidFill>
            <a:srgbClr val="CCECFF"/>
          </a:solidFill>
          <a:ln w="57150" cmpd="thinThick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198000" tIns="82800" rIns="198000" bIns="82800"/>
          <a:lstStyle/>
          <a:p>
            <a:r>
              <a:rPr lang="ru-RU" b="0">
                <a:latin typeface="Times New Roman" pitchFamily="18" charset="0"/>
              </a:rPr>
              <a:t>Будем считать, что исходная спецификация удовлетворяет ограничениям алгоритмической генерации тестов.</a:t>
            </a:r>
          </a:p>
          <a:p>
            <a:pPr>
              <a:spcBef>
                <a:spcPct val="40000"/>
              </a:spcBef>
            </a:pPr>
            <a:r>
              <a:rPr lang="ru-RU" b="0">
                <a:latin typeface="Times New Roman" pitchFamily="18" charset="0"/>
              </a:rPr>
              <a:t>Однако, нужны дополнительные ограничения на ветвимость</a:t>
            </a:r>
          </a:p>
          <a:p>
            <a:pPr>
              <a:spcBef>
                <a:spcPct val="30000"/>
              </a:spcBef>
            </a:pPr>
            <a:r>
              <a:rPr lang="en-US" b="0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</a:rPr>
              <a:t>-спецификации и/или </a:t>
            </a:r>
            <a:r>
              <a:rPr lang="en-US">
                <a:latin typeface="Euclid Fraktur" pitchFamily="66" charset="0"/>
              </a:rPr>
              <a:t>R</a:t>
            </a:r>
            <a:r>
              <a:rPr lang="ru-RU" b="0">
                <a:latin typeface="Times New Roman" pitchFamily="18" charset="0"/>
              </a:rPr>
              <a:t>-семантику.</a:t>
            </a:r>
          </a:p>
        </p:txBody>
      </p:sp>
      <p:sp>
        <p:nvSpPr>
          <p:cNvPr id="2717712" name="Text Box 16"/>
          <p:cNvSpPr txBox="1">
            <a:spLocks noChangeArrowheads="1"/>
          </p:cNvSpPr>
          <p:nvPr/>
        </p:nvSpPr>
        <p:spPr bwMode="auto">
          <a:xfrm>
            <a:off x="395288" y="3105150"/>
            <a:ext cx="8280400" cy="297656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2900" indent="-342900"/>
            <a:r>
              <a:rPr lang="ru-RU" b="0" u="sng">
                <a:latin typeface="Times New Roman" pitchFamily="18" charset="0"/>
              </a:rPr>
              <a:t>Примеры</a:t>
            </a:r>
            <a:r>
              <a:rPr lang="ru-RU" b="0">
                <a:latin typeface="Times New Roman" pitchFamily="18" charset="0"/>
              </a:rPr>
              <a:t>:</a:t>
            </a:r>
          </a:p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b="0">
                <a:latin typeface="Times New Roman" pitchFamily="18" charset="0"/>
              </a:rPr>
              <a:t>Конечный алфавит.</a:t>
            </a:r>
          </a:p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Для </a:t>
            </a:r>
            <a:r>
              <a:rPr lang="ru-RU" b="0">
                <a:sym typeface="Symbol" pitchFamily="18" charset="2"/>
              </a:rPr>
              <a:t>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-семантики достаточно конечности числа реакций при, возможно, бесконечном числе стимулов. </a:t>
            </a:r>
          </a:p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В состоянии, достижимом по безопасной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-трассе, можно потребовать конечности множества всех переходов, а не только по каждому действию.</a:t>
            </a:r>
          </a:p>
        </p:txBody>
      </p:sp>
      <p:grpSp>
        <p:nvGrpSpPr>
          <p:cNvPr id="2717713" name="Group 1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17714" name="Text Box 18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17715" name="Group 19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17716" name="Group 20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17717" name="Rectangle 2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7718" name="Rectangle 22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7719" name="Rectangle 23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7720" name="Rectangle 2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77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17722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17723" name="Text Box 27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7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7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77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E365-0067-4BC2-AF8E-42615B386D40}" type="slidenum">
              <a:rPr lang="ru-RU"/>
              <a:pPr/>
              <a:t>51</a:t>
            </a:fld>
            <a:endParaRPr lang="ru-RU"/>
          </a:p>
        </p:txBody>
      </p:sp>
      <p:sp>
        <p:nvSpPr>
          <p:cNvPr id="271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43113" y="368300"/>
            <a:ext cx="5643562" cy="668338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Алгоритмизация композиции</a:t>
            </a:r>
            <a:endParaRPr lang="ru-RU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719758" name="Text Box 14"/>
          <p:cNvSpPr txBox="1">
            <a:spLocks noChangeArrowheads="1"/>
          </p:cNvSpPr>
          <p:nvPr/>
        </p:nvSpPr>
        <p:spPr bwMode="auto">
          <a:xfrm>
            <a:off x="169863" y="115888"/>
            <a:ext cx="83820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6600" b="0">
                <a:solidFill>
                  <a:srgbClr val="0000FF"/>
                </a:solidFill>
                <a:latin typeface="Times New Roman" pitchFamily="18" charset="0"/>
                <a:sym typeface="Webdings" pitchFamily="18" charset="2"/>
              </a:rPr>
              <a:t></a:t>
            </a:r>
          </a:p>
        </p:txBody>
      </p:sp>
      <p:sp>
        <p:nvSpPr>
          <p:cNvPr id="2719759" name="Text Box 15"/>
          <p:cNvSpPr txBox="1">
            <a:spLocks noChangeArrowheads="1"/>
          </p:cNvSpPr>
          <p:nvPr/>
        </p:nvSpPr>
        <p:spPr bwMode="auto">
          <a:xfrm>
            <a:off x="250825" y="1203325"/>
            <a:ext cx="8605838" cy="4997450"/>
          </a:xfrm>
          <a:prstGeom prst="rect">
            <a:avLst/>
          </a:prstGeom>
          <a:solidFill>
            <a:srgbClr val="CCECFF"/>
          </a:solidFill>
          <a:ln w="57150" cmpd="thinThick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198000" tIns="82800" rIns="198000" bIns="82800"/>
          <a:lstStyle/>
          <a:p>
            <a:r>
              <a:rPr lang="ru-RU" b="0">
                <a:latin typeface="Times New Roman" pitchFamily="18" charset="0"/>
              </a:rPr>
              <a:t>Будем считать, что </a:t>
            </a:r>
            <a:r>
              <a:rPr lang="en-US" b="0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</a:rPr>
              <a:t>-операнды удовлетворяют ограничениям алгоритмической генерации тестов.</a:t>
            </a:r>
          </a:p>
          <a:p>
            <a:pPr>
              <a:spcBef>
                <a:spcPct val="40000"/>
              </a:spcBef>
            </a:pPr>
            <a:r>
              <a:rPr lang="ru-RU" b="0">
                <a:latin typeface="Times New Roman" pitchFamily="18" charset="0"/>
              </a:rPr>
              <a:t>Однако, нужны дополнительные ограничения на ветвимость</a:t>
            </a:r>
          </a:p>
          <a:p>
            <a:pPr>
              <a:spcBef>
                <a:spcPct val="30000"/>
              </a:spcBef>
            </a:pPr>
            <a:r>
              <a:rPr lang="en-US" b="0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</a:rPr>
              <a:t>-операндов и/или </a:t>
            </a:r>
            <a:r>
              <a:rPr lang="en-US">
                <a:latin typeface="Euclid Fraktur" pitchFamily="66" charset="0"/>
              </a:rPr>
              <a:t>R</a:t>
            </a:r>
            <a:r>
              <a:rPr lang="ru-RU" b="0">
                <a:latin typeface="Times New Roman" pitchFamily="18" charset="0"/>
              </a:rPr>
              <a:t>-семантику, а также способ алгоритмического задания </a:t>
            </a:r>
            <a:r>
              <a:rPr lang="en-US" b="0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</a:rPr>
              <a:t>.</a:t>
            </a:r>
          </a:p>
          <a:p>
            <a:pPr>
              <a:spcBef>
                <a:spcPct val="40000"/>
              </a:spcBef>
            </a:pPr>
            <a:endParaRPr lang="ru-RU" b="0">
              <a:latin typeface="Times New Roman" pitchFamily="18" charset="0"/>
            </a:endParaRPr>
          </a:p>
          <a:p>
            <a:pPr>
              <a:spcBef>
                <a:spcPct val="40000"/>
              </a:spcBef>
            </a:pPr>
            <a:endParaRPr lang="ru-RU" b="0">
              <a:latin typeface="Times New Roman" pitchFamily="18" charset="0"/>
            </a:endParaRPr>
          </a:p>
        </p:txBody>
      </p:sp>
      <p:sp>
        <p:nvSpPr>
          <p:cNvPr id="2719760" name="Text Box 16"/>
          <p:cNvSpPr txBox="1">
            <a:spLocks noChangeArrowheads="1"/>
          </p:cNvSpPr>
          <p:nvPr/>
        </p:nvSpPr>
        <p:spPr bwMode="auto">
          <a:xfrm>
            <a:off x="395288" y="3740150"/>
            <a:ext cx="8280400" cy="21367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2900" indent="-342900"/>
            <a:r>
              <a:rPr lang="ru-RU" b="0" u="sng">
                <a:latin typeface="Times New Roman" pitchFamily="18" charset="0"/>
              </a:rPr>
              <a:t>Примеры</a:t>
            </a:r>
            <a:r>
              <a:rPr lang="ru-RU" b="0">
                <a:latin typeface="Times New Roman" pitchFamily="18" charset="0"/>
              </a:rPr>
              <a:t>:</a:t>
            </a:r>
          </a:p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b="0">
                <a:latin typeface="Times New Roman" pitchFamily="18" charset="0"/>
              </a:rPr>
              <a:t>Конечный алфавит.</a:t>
            </a:r>
          </a:p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Для </a:t>
            </a:r>
            <a:r>
              <a:rPr lang="ru-RU" b="0">
                <a:sym typeface="Symbol" pitchFamily="18" charset="2"/>
              </a:rPr>
              <a:t>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-семантики подалфавит реакций конечен, а подалфавит стимулов разрешим относительно универсума стимулов и задан соответствующий оракул.</a:t>
            </a:r>
          </a:p>
        </p:txBody>
      </p:sp>
      <p:grpSp>
        <p:nvGrpSpPr>
          <p:cNvPr id="2719761" name="Group 1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19762" name="Text Box 18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719763" name="Group 19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19764" name="Group 20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19765" name="Rectangle 2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9766" name="Rectangle 22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9767" name="Rectangle 23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9768" name="Rectangle 2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1976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1977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19771" name="Text Box 27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9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9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97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DE45-9C98-49DA-8685-836345158DCB}" type="slidenum">
              <a:rPr lang="ru-RU"/>
              <a:pPr/>
              <a:t>6</a:t>
            </a:fld>
            <a:endParaRPr lang="ru-RU"/>
          </a:p>
        </p:txBody>
      </p:sp>
      <p:sp>
        <p:nvSpPr>
          <p:cNvPr id="2691085" name="Rectangle 13"/>
          <p:cNvSpPr>
            <a:spLocks noGrp="1" noChangeArrowheads="1"/>
          </p:cNvSpPr>
          <p:nvPr>
            <p:ph type="title"/>
          </p:nvPr>
        </p:nvSpPr>
        <p:spPr>
          <a:xfrm>
            <a:off x="142875" y="368300"/>
            <a:ext cx="8821738" cy="668338"/>
          </a:xfrm>
          <a:noFill/>
          <a:ln/>
        </p:spPr>
        <p:txBody>
          <a:bodyPr tIns="90000" bIns="90000">
            <a:spAutoFit/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LTS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-пополнение с не-отказами</a:t>
            </a:r>
            <a:endParaRPr lang="ru-RU" sz="2400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91086" name="Text Box 14"/>
          <p:cNvSpPr txBox="1">
            <a:spLocks noChangeArrowheads="1"/>
          </p:cNvSpPr>
          <p:nvPr/>
        </p:nvSpPr>
        <p:spPr bwMode="auto">
          <a:xfrm>
            <a:off x="268288" y="1230313"/>
            <a:ext cx="8624887" cy="500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ru-RU" sz="2000" b="0">
                <a:sym typeface="Euclid 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– </a:t>
            </a:r>
            <a:r>
              <a:rPr lang="ru-RU" sz="2000" b="0">
                <a:latin typeface="Times New Roman" pitchFamily="18" charset="0"/>
              </a:rPr>
              <a:t>построенная трасса без повторных отказов, не заканчивающаяся и не продолжающаяся</a:t>
            </a:r>
            <a:r>
              <a:rPr lang="ru-RU" sz="2000" b="0"/>
              <a:t> </a:t>
            </a:r>
            <a:r>
              <a:rPr lang="en-US" sz="2000" b="0">
                <a:sym typeface="Symbol" pitchFamily="18" charset="2"/>
              </a:rPr>
              <a:t></a:t>
            </a:r>
            <a:r>
              <a:rPr lang="ru-RU" sz="2000" b="0"/>
              <a:t> </a:t>
            </a:r>
            <a:r>
              <a:rPr lang="ru-RU" sz="2000" b="0">
                <a:latin typeface="Times New Roman" pitchFamily="18" charset="0"/>
              </a:rPr>
              <a:t>и</a:t>
            </a:r>
            <a:r>
              <a:rPr lang="ru-RU" sz="2000" b="0"/>
              <a:t> 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ru-RU" sz="2000" b="0">
                <a:latin typeface="Times New Roman" pitchFamily="18" charset="0"/>
              </a:rPr>
              <a:t>. Вначале это</a:t>
            </a:r>
            <a:r>
              <a:rPr lang="ru-RU" sz="2000" b="0"/>
              <a:t> </a:t>
            </a:r>
            <a:r>
              <a:rPr lang="en-US" sz="2000" b="0">
                <a:sym typeface="Euclid Math One" pitchFamily="18" charset="2"/>
              </a:rPr>
              <a:t></a:t>
            </a:r>
            <a:r>
              <a:rPr lang="ru-RU" sz="2000" b="0">
                <a:latin typeface="Times New Roman" pitchFamily="18" charset="0"/>
                <a:sym typeface="Euclid Math One" pitchFamily="18" charset="2"/>
              </a:rPr>
              <a:t>, если нет трассы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Symbol" pitchFamily="18" charset="2"/>
              </a:rPr>
              <a:t>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en-US" sz="2000" b="0">
                <a:sym typeface="Euclid Symbol" pitchFamily="18" charset="2"/>
              </a:rPr>
              <a:t></a:t>
            </a:r>
            <a:r>
              <a:rPr lang="ru-RU" sz="2000" b="0">
                <a:latin typeface="Times New Roman" pitchFamily="18" charset="0"/>
                <a:sym typeface="Euclid Math One" pitchFamily="18" charset="2"/>
              </a:rPr>
              <a:t>.</a:t>
            </a:r>
            <a:endParaRPr lang="ru-RU" sz="2000" b="0">
              <a:latin typeface="Times New Roman" pitchFamily="18" charset="0"/>
            </a:endParaRPr>
          </a:p>
          <a:p>
            <a:pPr algn="l">
              <a:spcBef>
                <a:spcPct val="20000"/>
              </a:spcBef>
            </a:pPr>
            <a:r>
              <a:rPr lang="en-US" sz="2000" b="0">
                <a:sym typeface="Symbol" pitchFamily="18" charset="2"/>
              </a:rPr>
              <a:t>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</a:rPr>
              <a:t>получается из</a:t>
            </a:r>
            <a:r>
              <a:rPr lang="ru-RU" sz="2000" b="0"/>
              <a:t> 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ru-RU" sz="2000" b="0"/>
              <a:t> </a:t>
            </a:r>
            <a:r>
              <a:rPr lang="ru-RU" sz="2000" b="0">
                <a:latin typeface="Times New Roman" pitchFamily="18" charset="0"/>
              </a:rPr>
              <a:t>удалением не-отказов из отказов.</a:t>
            </a:r>
          </a:p>
          <a:p>
            <a:pPr algn="l"/>
            <a:r>
              <a:rPr lang="en-US" sz="2000" b="0"/>
              <a:t>s</a:t>
            </a:r>
            <a:r>
              <a:rPr lang="en-US" sz="2000" b="0" baseline="-25000"/>
              <a:t>0</a:t>
            </a:r>
            <a:r>
              <a:rPr lang="en-US" sz="2000" b="0">
                <a:sym typeface="Euclid Symbol" pitchFamily="18" charset="2"/>
              </a:rPr>
              <a:t>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en-US" sz="2000" b="0">
                <a:sym typeface="Euclid Symbol" pitchFamily="18" charset="2"/>
              </a:rPr>
              <a:t>				</a:t>
            </a:r>
            <a:r>
              <a:rPr lang="en-US" sz="2000" b="0">
                <a:sym typeface="Euclid Math One" pitchFamily="18" charset="2"/>
              </a:rPr>
              <a:t> </a:t>
            </a:r>
            <a:r>
              <a:rPr lang="en-US" sz="2000" b="0">
                <a:sym typeface="Symbol" pitchFamily="18" charset="2"/>
              </a:rPr>
              <a:t></a:t>
            </a:r>
            <a:r>
              <a:rPr lang="en-US" sz="2000" b="0">
                <a:sym typeface="Euclid Math One" pitchFamily="18" charset="2"/>
              </a:rPr>
              <a:t></a:t>
            </a:r>
            <a:r>
              <a:rPr lang="ru-RU" sz="2000" b="0">
                <a:latin typeface="Times New Roman" pitchFamily="18" charset="0"/>
                <a:sym typeface="Euclid Math One" pitchFamily="18" charset="2"/>
              </a:rPr>
              <a:t>,</a:t>
            </a:r>
            <a:endParaRPr lang="en-US" sz="2000" b="0">
              <a:latin typeface="Times New Roman" pitchFamily="18" charset="0"/>
              <a:sym typeface="Euclid Math One" pitchFamily="18" charset="2"/>
            </a:endParaRPr>
          </a:p>
          <a:p>
            <a:pPr algn="l"/>
            <a:r>
              <a:rPr lang="en-US" sz="2000" b="0"/>
              <a:t>s</a:t>
            </a:r>
            <a:r>
              <a:rPr lang="en-US" sz="2000" b="0" baseline="-25000"/>
              <a:t>0</a:t>
            </a:r>
            <a:r>
              <a:rPr lang="en-US" sz="2000" b="0">
                <a:sym typeface="Euclid Symbol" pitchFamily="18" charset="2"/>
              </a:rPr>
              <a:t>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en-US" sz="2000" b="0">
                <a:sym typeface="Euclid Symbol" pitchFamily="18" charset="2"/>
              </a:rPr>
              <a:t></a:t>
            </a:r>
            <a:r>
              <a:rPr lang="en-US" sz="2000" b="0">
                <a:sym typeface="Euclid Math One" pitchFamily="18" charset="2"/>
              </a:rPr>
              <a:t>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</a:t>
            </a:r>
            <a:r>
              <a:rPr lang="ru-RU" sz="2000" b="0" baseline="-25000">
                <a:sym typeface="Euclid Math One" pitchFamily="18" charset="2"/>
              </a:rPr>
              <a:t>не</a:t>
            </a:r>
            <a:r>
              <a:rPr lang="en-US" sz="2000" b="0">
                <a:sym typeface="Euclid Math One" pitchFamily="18" charset="2"/>
              </a:rPr>
              <a:t>P</a:t>
            </a:r>
            <a:r>
              <a:rPr lang="en-US" sz="2000" b="0">
                <a:sym typeface="Euclid Symbol" pitchFamily="18" charset="2"/>
              </a:rPr>
              <a:t>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G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Math One" pitchFamily="18" charset="2"/>
              </a:rPr>
              <a:t>	</a:t>
            </a:r>
            <a:r>
              <a:rPr lang="en-US" sz="2000" b="0">
                <a:sym typeface="Euclid Math One" pitchFamily="18" charset="2"/>
              </a:rPr>
              <a:t>		 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en-US" sz="2000" b="0">
                <a:sym typeface="Symbol" pitchFamily="18" charset="2"/>
              </a:rPr>
              <a:t></a:t>
            </a:r>
            <a:r>
              <a:rPr lang="ru-RU" sz="2000" b="0" baseline="-25000">
                <a:sym typeface="Symbol" pitchFamily="18" charset="2"/>
              </a:rPr>
              <a:t>не</a:t>
            </a:r>
            <a:r>
              <a:rPr lang="en-US" sz="2000" b="0">
                <a:sym typeface="Symbol" pitchFamily="18" charset="2"/>
              </a:rPr>
              <a:t>P</a:t>
            </a:r>
            <a:r>
              <a:rPr lang="ru-RU" sz="2000" b="0">
                <a:latin typeface="Times New Roman" pitchFamily="18" charset="0"/>
                <a:sym typeface="Euclid Math One" pitchFamily="18" charset="2"/>
              </a:rPr>
              <a:t>,</a:t>
            </a:r>
            <a:endParaRPr lang="en-US" sz="2000" b="0">
              <a:latin typeface="Euclid Fraktur" pitchFamily="66" charset="0"/>
              <a:sym typeface="Symbol" pitchFamily="18" charset="2"/>
            </a:endParaRPr>
          </a:p>
          <a:p>
            <a:pPr algn="l"/>
            <a:r>
              <a:rPr lang="en-US" sz="2000" b="0"/>
              <a:t>s</a:t>
            </a:r>
            <a:r>
              <a:rPr lang="en-US" sz="2000" b="0" baseline="-25000"/>
              <a:t>0</a:t>
            </a:r>
            <a:r>
              <a:rPr lang="en-US" sz="2000" b="0">
                <a:sym typeface="Euclid Symbol" pitchFamily="18" charset="2"/>
              </a:rPr>
              <a:t>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en-US" sz="2000" b="0">
                <a:sym typeface="Euclid Symbol" pitchFamily="18" charset="2"/>
              </a:rPr>
              <a:t></a:t>
            </a:r>
            <a:r>
              <a:rPr lang="en-US" sz="2000" b="0">
                <a:sym typeface="Euclid Math One" pitchFamily="18" charset="2"/>
              </a:rPr>
              <a:t>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</a:t>
            </a:r>
            <a:r>
              <a:rPr lang="ru-RU" sz="2000" b="0" baseline="-25000">
                <a:sym typeface="Euclid Math One" pitchFamily="18" charset="2"/>
              </a:rPr>
              <a:t>не</a:t>
            </a:r>
            <a:r>
              <a:rPr lang="en-US" sz="2000" b="0">
                <a:sym typeface="Euclid Math One" pitchFamily="18" charset="2"/>
              </a:rPr>
              <a:t>P</a:t>
            </a:r>
            <a:r>
              <a:rPr lang="en-US" sz="2000" b="0">
                <a:sym typeface="Euclid Symbol" pitchFamily="18" charset="2"/>
              </a:rPr>
              <a:t>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D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Math One" pitchFamily="18" charset="2"/>
              </a:rPr>
              <a:t>	</a:t>
            </a:r>
            <a:r>
              <a:rPr lang="en-US" sz="2000" b="0">
                <a:sym typeface="Euclid Math One" pitchFamily="18" charset="2"/>
              </a:rPr>
              <a:t>		 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en-US" sz="2000" b="0">
                <a:sym typeface="Symbol" pitchFamily="18" charset="2"/>
              </a:rPr>
              <a:t></a:t>
            </a:r>
            <a:r>
              <a:rPr lang="ru-RU" sz="2000" b="0" baseline="-25000">
                <a:sym typeface="Symbol" pitchFamily="18" charset="2"/>
              </a:rPr>
              <a:t>не</a:t>
            </a:r>
            <a:r>
              <a:rPr lang="en-US" sz="2000" b="0">
                <a:sym typeface="Symbol" pitchFamily="18" charset="2"/>
              </a:rPr>
              <a:t>P</a:t>
            </a:r>
            <a:r>
              <a:rPr lang="ru-RU" sz="2000" b="0">
                <a:latin typeface="Times New Roman" pitchFamily="18" charset="0"/>
                <a:sym typeface="Euclid Math One" pitchFamily="18" charset="2"/>
              </a:rPr>
              <a:t>,</a:t>
            </a:r>
            <a:endParaRPr lang="en-US" sz="2000" b="0">
              <a:sym typeface="Symbol" pitchFamily="18" charset="2"/>
            </a:endParaRPr>
          </a:p>
          <a:p>
            <a:pPr algn="l"/>
            <a:r>
              <a:rPr lang="en-US" sz="2000" b="0"/>
              <a:t>s</a:t>
            </a:r>
            <a:r>
              <a:rPr lang="en-US" sz="2000" b="0" baseline="-25000"/>
              <a:t>0</a:t>
            </a:r>
            <a:r>
              <a:rPr lang="en-US" sz="2000" b="0">
                <a:sym typeface="Euclid Symbol" pitchFamily="18" charset="2"/>
              </a:rPr>
              <a:t>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en-US" sz="2000" b="0">
                <a:sym typeface="Euclid Symbol" pitchFamily="18" charset="2"/>
              </a:rPr>
              <a:t></a:t>
            </a:r>
            <a:r>
              <a:rPr lang="en-US" sz="2000" b="0">
                <a:sym typeface="Euclid Math One" pitchFamily="18" charset="2"/>
              </a:rPr>
              <a:t>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z</a:t>
            </a:r>
            <a:r>
              <a:rPr lang="en-US" sz="2000" b="0">
                <a:sym typeface="Euclid Symbol" pitchFamily="18" charset="2"/>
              </a:rPr>
              <a:t>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Z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Math One" pitchFamily="18" charset="2"/>
              </a:rPr>
              <a:t>	</a:t>
            </a:r>
            <a:r>
              <a:rPr lang="en-US" sz="2000" b="0">
                <a:sym typeface="Euclid Math One" pitchFamily="18" charset="2"/>
              </a:rPr>
              <a:t>		 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en-US" sz="2000" b="0">
                <a:sym typeface="Symbol" pitchFamily="18" charset="2"/>
              </a:rPr>
              <a:t>z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en-US" sz="2000" b="0">
                <a:sym typeface="Symbol" pitchFamily="18" charset="2"/>
              </a:rPr>
              <a:t></a:t>
            </a:r>
            <a:r>
              <a:rPr lang="en-US" sz="2000" b="0">
                <a:sym typeface="Euclid Symbol" pitchFamily="18" charset="2"/>
              </a:rPr>
              <a:t>z</a:t>
            </a:r>
            <a:r>
              <a:rPr lang="ru-RU" sz="2000" b="0">
                <a:latin typeface="Times New Roman" pitchFamily="18" charset="0"/>
                <a:sym typeface="Euclid Math One" pitchFamily="18" charset="2"/>
              </a:rPr>
              <a:t>,</a:t>
            </a:r>
            <a:endParaRPr lang="en-US" sz="2000" b="0">
              <a:sym typeface="Euclid Symbol" pitchFamily="18" charset="2"/>
            </a:endParaRPr>
          </a:p>
          <a:p>
            <a:pPr algn="l"/>
            <a:r>
              <a:rPr lang="en-US" sz="2000" b="0"/>
              <a:t>s</a:t>
            </a:r>
            <a:r>
              <a:rPr lang="en-US" sz="2000" b="0" baseline="-25000"/>
              <a:t>0</a:t>
            </a:r>
            <a:r>
              <a:rPr lang="en-US" sz="2000" b="0">
                <a:sym typeface="Euclid Symbol" pitchFamily="18" charset="2"/>
              </a:rPr>
              <a:t>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en-US" sz="2000" b="0">
                <a:sym typeface="Euclid Symbol" pitchFamily="18" charset="2"/>
              </a:rPr>
              <a:t></a:t>
            </a:r>
            <a:r>
              <a:rPr lang="en-US" sz="2000" b="0">
                <a:sym typeface="Euclid Math One" pitchFamily="18" charset="2"/>
              </a:rPr>
              <a:t>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</a:t>
            </a:r>
            <a:r>
              <a:rPr lang="en-US" sz="2000" i="1">
                <a:latin typeface="Times New Roman" pitchFamily="18" charset="0"/>
                <a:sym typeface="Euclid Math One" pitchFamily="18" charset="2"/>
              </a:rPr>
              <a:t>postf</a:t>
            </a:r>
            <a:r>
              <a:rPr lang="en-US" sz="2000" b="0">
                <a:sym typeface="Euclid Math One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Math One" pitchFamily="18" charset="2"/>
              </a:rPr>
              <a:t>)= &amp; </a:t>
            </a:r>
            <a:r>
              <a:rPr lang="en-US" sz="2000" b="0">
                <a:sym typeface="Symbol" pitchFamily="18" charset="2"/>
              </a:rPr>
              <a:t></a:t>
            </a:r>
            <a:r>
              <a:rPr lang="en-US" sz="2000" b="0">
                <a:sym typeface="Euclid Symbol" pitchFamily="18" charset="2"/>
              </a:rPr>
              <a:t>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R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Math One" pitchFamily="18" charset="2"/>
              </a:rPr>
              <a:t>	</a:t>
            </a:r>
            <a:r>
              <a:rPr lang="en-US" sz="2000" b="0">
                <a:sym typeface="Euclid Math One" pitchFamily="18" charset="2"/>
              </a:rPr>
              <a:t> 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en-US" sz="2000" b="0">
                <a:sym typeface="Symbol" pitchFamily="18" charset="2"/>
              </a:rPr>
              <a:t>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en-US" sz="2000" b="0">
                <a:sym typeface="Symbol" pitchFamily="18" charset="2"/>
              </a:rPr>
              <a:t></a:t>
            </a:r>
            <a:r>
              <a:rPr lang="en-US" sz="2000" b="0" baseline="30000">
                <a:sym typeface="Symbol" pitchFamily="18" charset="2"/>
              </a:rPr>
              <a:t></a:t>
            </a:r>
            <a:r>
              <a:rPr lang="ru-RU" sz="2000" b="0">
                <a:latin typeface="Times New Roman" pitchFamily="18" charset="0"/>
                <a:sym typeface="Euclid Math One" pitchFamily="18" charset="2"/>
              </a:rPr>
              <a:t>,</a:t>
            </a:r>
          </a:p>
          <a:p>
            <a:pPr algn="l"/>
            <a:r>
              <a:rPr lang="ru-RU" sz="2000" b="0">
                <a:latin typeface="Times New Roman" pitchFamily="18" charset="0"/>
                <a:sym typeface="Euclid Math One" pitchFamily="18" charset="2"/>
              </a:rPr>
              <a:t>где	 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G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– не-отказы, продолжаемые разрушением,</a:t>
            </a:r>
            <a:endParaRPr lang="en-US" sz="2000" b="0">
              <a:latin typeface="Times New Roman" pitchFamily="18" charset="0"/>
              <a:sym typeface="Euclid Symbol" pitchFamily="18" charset="2"/>
            </a:endParaRPr>
          </a:p>
          <a:p>
            <a:pPr algn="l">
              <a:spcBef>
                <a:spcPct val="30000"/>
              </a:spcBef>
            </a:pPr>
            <a:r>
              <a:rPr lang="ru-RU" sz="2000" b="0">
                <a:latin typeface="Times New Roman" pitchFamily="18" charset="0"/>
                <a:sym typeface="Euclid Math One" pitchFamily="18" charset="2"/>
              </a:rPr>
              <a:t>	 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D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– не-отказы, продолжаемые дивергенцией,</a:t>
            </a:r>
            <a:endParaRPr lang="en-US" sz="2000" b="0">
              <a:latin typeface="Times New Roman" pitchFamily="18" charset="0"/>
              <a:sym typeface="Euclid Symbol" pitchFamily="18" charset="2"/>
            </a:endParaRPr>
          </a:p>
          <a:p>
            <a:pPr algn="l">
              <a:spcBef>
                <a:spcPct val="30000"/>
              </a:spcBef>
            </a:pPr>
            <a:r>
              <a:rPr lang="ru-RU" sz="2000" b="0">
                <a:latin typeface="Times New Roman" pitchFamily="18" charset="0"/>
                <a:sym typeface="Euclid Math One" pitchFamily="18" charset="2"/>
              </a:rPr>
              <a:t>	 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Z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– безопасные действия,</a:t>
            </a:r>
            <a:endParaRPr lang="en-US" sz="2000" b="0">
              <a:latin typeface="Times New Roman" pitchFamily="18" charset="0"/>
              <a:sym typeface="Euclid Symbol" pitchFamily="18" charset="2"/>
            </a:endParaRPr>
          </a:p>
          <a:p>
            <a:pPr algn="l">
              <a:spcBef>
                <a:spcPct val="30000"/>
              </a:spcBef>
            </a:pPr>
            <a:r>
              <a:rPr lang="ru-RU" sz="2000" b="0">
                <a:latin typeface="Times New Roman" pitchFamily="18" charset="0"/>
                <a:sym typeface="Euclid Math One" pitchFamily="18" charset="2"/>
              </a:rPr>
              <a:t>	 </a:t>
            </a:r>
            <a:r>
              <a:rPr lang="en-US" sz="2000" i="1">
                <a:latin typeface="Times New Roman" pitchFamily="18" charset="0"/>
                <a:sym typeface="Euclid Symbol" pitchFamily="18" charset="2"/>
              </a:rPr>
              <a:t>R</a:t>
            </a:r>
            <a:r>
              <a:rPr lang="en-US" sz="2000" b="0">
                <a:sym typeface="Euclid Symbol" pitchFamily="18" charset="2"/>
              </a:rPr>
              <a:t>(</a:t>
            </a:r>
            <a:r>
              <a:rPr lang="en-US" sz="2000" b="0">
                <a:sym typeface="Symbol" pitchFamily="18" charset="2"/>
              </a:rPr>
              <a:t></a:t>
            </a:r>
            <a:r>
              <a:rPr lang="en-US" sz="2000" b="0">
                <a:sym typeface="Euclid Symbol" pitchFamily="18" charset="2"/>
              </a:rPr>
              <a:t>)</a:t>
            </a:r>
            <a:r>
              <a:rPr lang="ru-RU" sz="2000" b="0">
                <a:sym typeface="Euclid 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Euclid Symbol" pitchFamily="18" charset="2"/>
              </a:rPr>
              <a:t>– последовательности безопасных отказов.</a:t>
            </a:r>
            <a:endParaRPr lang="en-US" sz="2000" b="0">
              <a:latin typeface="Times New Roman" pitchFamily="18" charset="0"/>
              <a:sym typeface="Euclid Symbol" pitchFamily="18" charset="2"/>
            </a:endParaRPr>
          </a:p>
        </p:txBody>
      </p:sp>
      <p:sp>
        <p:nvSpPr>
          <p:cNvPr id="2691087" name="AutoShape 15"/>
          <p:cNvSpPr>
            <a:spLocks noChangeArrowheads="1"/>
          </p:cNvSpPr>
          <p:nvPr/>
        </p:nvSpPr>
        <p:spPr bwMode="auto">
          <a:xfrm>
            <a:off x="6048375" y="3716338"/>
            <a:ext cx="936625" cy="39687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33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691088" name="AutoShape 16"/>
          <p:cNvSpPr>
            <a:spLocks noChangeArrowheads="1"/>
          </p:cNvSpPr>
          <p:nvPr/>
        </p:nvSpPr>
        <p:spPr bwMode="auto">
          <a:xfrm>
            <a:off x="6011863" y="4184650"/>
            <a:ext cx="936625" cy="39687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33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691089" name="AutoShape 17"/>
          <p:cNvSpPr>
            <a:spLocks noChangeArrowheads="1"/>
          </p:cNvSpPr>
          <p:nvPr/>
        </p:nvSpPr>
        <p:spPr bwMode="auto">
          <a:xfrm>
            <a:off x="179388" y="1233488"/>
            <a:ext cx="576262" cy="39687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33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2691090" name="Group 1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91091" name="Text Box 19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91092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91093" name="Group 21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91094" name="Rectangle 2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1095" name="Rectangle 23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1096" name="Rectangle 24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1097" name="Rectangle 2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109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91099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91100" name="Text Box 28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D15E-0742-42C8-B437-496250F2D952}" type="slidenum">
              <a:rPr lang="ru-RU"/>
              <a:pPr/>
              <a:t>7</a:t>
            </a:fld>
            <a:endParaRPr lang="ru-RU"/>
          </a:p>
        </p:txBody>
      </p:sp>
      <p:sp>
        <p:nvSpPr>
          <p:cNvPr id="2693122" name="Text Box 2"/>
          <p:cNvSpPr txBox="1">
            <a:spLocks noChangeArrowheads="1"/>
          </p:cNvSpPr>
          <p:nvPr/>
        </p:nvSpPr>
        <p:spPr bwMode="auto">
          <a:xfrm>
            <a:off x="1452563" y="1160463"/>
            <a:ext cx="5662612" cy="609600"/>
          </a:xfrm>
          <a:prstGeom prst="rect">
            <a:avLst/>
          </a:prstGeom>
          <a:noFill/>
          <a:ln w="79375" cmpd="thickThin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10000"/>
              </a:spcBef>
            </a:pPr>
            <a:r>
              <a:rPr lang="ru-RU" sz="2000" b="0" i="1">
                <a:latin typeface="Times New Roman" pitchFamily="18" charset="0"/>
                <a:sym typeface="Symbol" pitchFamily="18" charset="2"/>
              </a:rPr>
              <a:t>Предельная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-модель = непустое множество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ru-RU" sz="2000" b="0">
                <a:latin typeface="Times New Roman" pitchFamily="18" charset="0"/>
                <a:sym typeface="Symbol" pitchFamily="18" charset="2"/>
              </a:rPr>
              <a:t>со следующими (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независимыми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) свойствами:</a:t>
            </a:r>
          </a:p>
        </p:txBody>
      </p:sp>
      <p:sp>
        <p:nvSpPr>
          <p:cNvPr id="2693123" name="Text Box 3"/>
          <p:cNvSpPr txBox="1">
            <a:spLocks noChangeArrowheads="1"/>
          </p:cNvSpPr>
          <p:nvPr/>
        </p:nvSpPr>
        <p:spPr bwMode="auto">
          <a:xfrm>
            <a:off x="936625" y="1966913"/>
            <a:ext cx="7380288" cy="3683000"/>
          </a:xfrm>
          <a:prstGeom prst="rect">
            <a:avLst/>
          </a:prstGeom>
          <a:solidFill>
            <a:srgbClr val="F2FBD9">
              <a:alpha val="49001"/>
            </a:srgbClr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marL="342900" indent="-342900" algn="l">
              <a:spcBef>
                <a:spcPct val="30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Дерево </a:t>
            </a:r>
            <a:r>
              <a:rPr lang="ru-RU" sz="2000" b="0" u="sng">
                <a:sym typeface="Symbol" pitchFamily="18" charset="2"/>
              </a:rPr>
              <a:t></a:t>
            </a:r>
            <a:r>
              <a:rPr lang="ru-RU" sz="2000" b="0" u="sng">
                <a:latin typeface="Times New Roman" pitchFamily="18" charset="0"/>
                <a:sym typeface="Symbol" pitchFamily="18" charset="2"/>
              </a:rPr>
              <a:t>-трасс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(префикс-замкнутость).</a:t>
            </a:r>
          </a:p>
          <a:p>
            <a:pPr marL="342900" indent="-342900" algn="l">
              <a:spcBef>
                <a:spcPct val="30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Допустимость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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и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могут быть только в конце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-трассы.</a:t>
            </a:r>
          </a:p>
          <a:p>
            <a:pPr marL="342900" indent="-342900" algn="l">
              <a:spcBef>
                <a:spcPct val="30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Согласованность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 после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-символа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o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только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o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zL\o</a:t>
            </a:r>
            <a:r>
              <a:rPr lang="en-US" sz="2000" b="0" baseline="-25000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 algn="l">
              <a:spcBef>
                <a:spcPct val="30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Конвергентность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 если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-трасса не заканчивается и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ru-RU" sz="2000" b="0">
                <a:latin typeface="Times New Roman" pitchFamily="18" charset="0"/>
                <a:sym typeface="Symbol" pitchFamily="18" charset="2"/>
              </a:rPr>
              <a:t>не продолжается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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и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, то она продолжается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-символом.</a:t>
            </a:r>
          </a:p>
          <a:p>
            <a:pPr marL="342900" indent="-342900" algn="l">
              <a:spcBef>
                <a:spcPct val="30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Замкнутость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по операции удаления и повторения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-символов.</a:t>
            </a:r>
          </a:p>
          <a:p>
            <a:pPr marL="342900" indent="-342900" algn="l">
              <a:spcBef>
                <a:spcPct val="30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Полнота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 после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-символа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o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есть продолжение действием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en-US" sz="2000" b="0">
                <a:sym typeface="Symbol" pitchFamily="18" charset="2"/>
              </a:rPr>
              <a:t>zL\o</a:t>
            </a:r>
            <a:r>
              <a:rPr lang="en-US" sz="2000" b="0" baseline="-25000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и, если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zo</a:t>
            </a:r>
            <a:r>
              <a:rPr lang="en-US" sz="2000" b="0" baseline="-25000">
                <a:latin typeface="Times New Roman" pitchFamily="18" charset="0"/>
                <a:sym typeface="Symbol" pitchFamily="18" charset="2"/>
              </a:rPr>
              <a:t>g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, то далее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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 algn="l">
              <a:spcBef>
                <a:spcPct val="30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Предельность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 если есть бесконечно-возрастающая цепочка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-трасс, то есть и её предел – бесконечная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-трасса. </a:t>
            </a:r>
          </a:p>
        </p:txBody>
      </p:sp>
      <p:sp>
        <p:nvSpPr>
          <p:cNvPr id="2693135" name="Text Box 15"/>
          <p:cNvSpPr txBox="1">
            <a:spLocks noChangeArrowheads="1"/>
          </p:cNvSpPr>
          <p:nvPr/>
        </p:nvSpPr>
        <p:spPr bwMode="auto">
          <a:xfrm>
            <a:off x="803275" y="5824538"/>
            <a:ext cx="7656513" cy="304800"/>
          </a:xfrm>
          <a:prstGeom prst="rect">
            <a:avLst/>
          </a:prstGeom>
          <a:noFill/>
          <a:ln w="79375" cmpd="thickThin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10000"/>
              </a:spcBef>
            </a:pP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-модель = объединение непустого множества предельных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-моделей.</a:t>
            </a:r>
          </a:p>
        </p:txBody>
      </p:sp>
      <p:sp>
        <p:nvSpPr>
          <p:cNvPr id="2693136" name="Rectangle 16"/>
          <p:cNvSpPr>
            <a:spLocks noGrp="1" noChangeArrowheads="1"/>
          </p:cNvSpPr>
          <p:nvPr>
            <p:ph type="title"/>
          </p:nvPr>
        </p:nvSpPr>
        <p:spPr>
          <a:xfrm>
            <a:off x="2347913" y="420688"/>
            <a:ext cx="4476750" cy="487362"/>
          </a:xfrm>
          <a:noFill/>
          <a:ln/>
        </p:spPr>
        <p:txBody>
          <a:bodyPr wrap="none" lIns="0" tIns="0" rIns="0" bIns="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Определение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 -модели</a:t>
            </a:r>
          </a:p>
        </p:txBody>
      </p:sp>
      <p:grpSp>
        <p:nvGrpSpPr>
          <p:cNvPr id="2693137" name="Group 1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93138" name="Text Box 18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93139" name="Group 19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93140" name="Group 20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93141" name="Rectangle 2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3142" name="Rectangle 22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3143" name="Rectangle 23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3144" name="Rectangle 2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3145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9314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93147" name="Text Box 27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701B-0A1C-44B5-AF11-A4B62CE0086A}" type="slidenum">
              <a:rPr lang="ru-RU"/>
              <a:pPr/>
              <a:t>8</a:t>
            </a:fld>
            <a:endParaRPr lang="ru-RU"/>
          </a:p>
        </p:txBody>
      </p:sp>
      <p:sp>
        <p:nvSpPr>
          <p:cNvPr id="269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5088" y="333375"/>
            <a:ext cx="3967162" cy="668338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Композиция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-трасс</a:t>
            </a:r>
            <a:endParaRPr lang="ru-RU" sz="32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95171" name="Text Box 3"/>
          <p:cNvSpPr txBox="1">
            <a:spLocks noChangeArrowheads="1"/>
          </p:cNvSpPr>
          <p:nvPr/>
        </p:nvSpPr>
        <p:spPr bwMode="auto">
          <a:xfrm>
            <a:off x="250825" y="1136650"/>
            <a:ext cx="8605838" cy="5029200"/>
          </a:xfrm>
          <a:prstGeom prst="rect">
            <a:avLst/>
          </a:prstGeom>
          <a:noFill/>
          <a:ln w="79375" cmpd="thickThin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 algn="l">
              <a:spcBef>
                <a:spcPct val="25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начальное правило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sym typeface="Euclid Math One" pitchFamily="18" charset="2"/>
              </a:rPr>
              <a:t> </a:t>
            </a:r>
            <a:r>
              <a:rPr lang="en-US" sz="2000" b="0">
                <a:sym typeface="Euclid Math One" pitchFamily="18" charset="2"/>
              </a:rPr>
              <a:t> </a:t>
            </a:r>
            <a:r>
              <a:rPr lang="ru-RU" sz="2000" b="0">
                <a:sym typeface="Symbol" pitchFamily="18" charset="2"/>
              </a:rPr>
              <a:t></a:t>
            </a:r>
            <a:r>
              <a:rPr lang="en-US" sz="2000" b="0">
                <a:sym typeface="Symbol" pitchFamily="18" charset="2"/>
              </a:rPr>
              <a:t> </a:t>
            </a:r>
            <a:r>
              <a:rPr lang="ru-RU" sz="2000" b="0">
                <a:sym typeface="Euclid Math One" pitchFamily="18" charset="2"/>
              </a:rPr>
              <a:t>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ru-RU" sz="2000" b="0">
                <a:sym typeface="Euclid Math One" pitchFamily="18" charset="2"/>
              </a:rPr>
              <a:t>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</a:t>
            </a:r>
            <a:endParaRPr lang="ru-RU" sz="2000" b="0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25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асинхронная композиция с левым действием,</a:t>
            </a:r>
            <a:r>
              <a:rPr lang="en-US" sz="2000" b="0" u="sng">
                <a:sym typeface="Symbol" pitchFamily="18" charset="2"/>
              </a:rPr>
              <a:t> </a:t>
            </a:r>
            <a:r>
              <a:rPr lang="ru-RU" sz="2000" b="0" u="sng">
                <a:sym typeface="Symbol" pitchFamily="18" charset="2"/>
              </a:rPr>
              <a:t> </a:t>
            </a:r>
            <a:r>
              <a:rPr lang="ru-RU" sz="2000" b="0" u="sng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sz="2000" b="0" u="sng">
                <a:sym typeface="Symbol" pitchFamily="18" charset="2"/>
              </a:rPr>
              <a:t> </a:t>
            </a:r>
            <a:r>
              <a:rPr lang="en-US" sz="2000" b="0" u="sng">
                <a:sym typeface="Symbol" pitchFamily="18" charset="2"/>
              </a:rPr>
              <a:t>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 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z</a:t>
            </a:r>
            <a:r>
              <a:rPr lang="en-US" sz="2000" b="0">
                <a:sym typeface="Symbol" pitchFamily="18" charset="2"/>
              </a:rPr>
              <a:t>A</a:t>
            </a:r>
            <a:r>
              <a:rPr lang="en-US" sz="2000" b="0" baseline="-25000">
                <a:sym typeface="Symbol" pitchFamily="18" charset="2"/>
              </a:rPr>
              <a:t></a:t>
            </a:r>
            <a:r>
              <a:rPr lang="en-US" sz="2000" b="0">
                <a:sym typeface="Symbol" pitchFamily="18" charset="2"/>
              </a:rPr>
              <a:t>\</a:t>
            </a:r>
            <a:r>
              <a:rPr lang="en-US" sz="2000" b="0" u="sng">
                <a:sym typeface="Symbol" pitchFamily="18" charset="2"/>
              </a:rPr>
              <a:t>B</a:t>
            </a:r>
            <a:r>
              <a:rPr lang="en-US" sz="2000" b="0">
                <a:sym typeface="Symbol" pitchFamily="18" charset="2"/>
              </a:rPr>
              <a:t> &amp; ,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Im</a:t>
            </a:r>
            <a:r>
              <a:rPr lang="en-US" sz="2000" b="0">
                <a:sym typeface="Symbol" pitchFamily="18" charset="2"/>
              </a:rPr>
              <a:t>(</a:t>
            </a: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n-US" sz="2000" b="0">
                <a:sym typeface="Symbol" pitchFamily="18" charset="2"/>
              </a:rPr>
              <a:t>)	</a:t>
            </a:r>
            <a:r>
              <a:rPr lang="ru-RU" sz="2000" b="0">
                <a:sym typeface="Euclid Math One" pitchFamily="18" charset="2"/>
              </a:rPr>
              <a:t> </a:t>
            </a: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z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n-US" sz="2000" b="0">
                <a:cs typeface="Arial" charset="0"/>
                <a:sym typeface="Symbol" pitchFamily="18" charset="2"/>
              </a:rPr>
              <a:t>(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z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n-US" sz="2000" b="0">
                <a:cs typeface="Arial" charset="0"/>
                <a:sym typeface="Euclid Symbol" pitchFamily="18" charset="2"/>
              </a:rPr>
              <a:t>)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</a:t>
            </a:r>
            <a:endParaRPr lang="ru-RU" sz="2000" b="0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25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асинхронная композиция с правым действием,</a:t>
            </a:r>
            <a:r>
              <a:rPr lang="en-US" sz="2000" b="0" u="sng">
                <a:sym typeface="Symbol" pitchFamily="18" charset="2"/>
              </a:rPr>
              <a:t> </a:t>
            </a:r>
            <a:r>
              <a:rPr lang="ru-RU" sz="2000" b="0" u="sng">
                <a:sym typeface="Symbol" pitchFamily="18" charset="2"/>
              </a:rPr>
              <a:t> </a:t>
            </a:r>
            <a:r>
              <a:rPr lang="ru-RU" sz="2000" b="0" u="sng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sz="2000" b="0" u="sng">
                <a:sym typeface="Symbol" pitchFamily="18" charset="2"/>
              </a:rPr>
              <a:t> </a:t>
            </a:r>
            <a:r>
              <a:rPr lang="en-US" sz="2000" b="0" u="sng">
                <a:sym typeface="Symbol" pitchFamily="18" charset="2"/>
              </a:rPr>
              <a:t>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 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z</a:t>
            </a:r>
            <a:r>
              <a:rPr lang="en-US" sz="2000" b="0">
                <a:sym typeface="Symbol" pitchFamily="18" charset="2"/>
              </a:rPr>
              <a:t>B</a:t>
            </a:r>
            <a:r>
              <a:rPr lang="en-US" sz="2000" b="0" baseline="-25000">
                <a:sym typeface="Symbol" pitchFamily="18" charset="2"/>
              </a:rPr>
              <a:t></a:t>
            </a:r>
            <a:r>
              <a:rPr lang="en-US" sz="2000" b="0">
                <a:sym typeface="Symbol" pitchFamily="18" charset="2"/>
              </a:rPr>
              <a:t>\</a:t>
            </a:r>
            <a:r>
              <a:rPr lang="en-US" sz="2000" b="0" u="sng">
                <a:sym typeface="Symbol" pitchFamily="18" charset="2"/>
              </a:rPr>
              <a:t>A</a:t>
            </a:r>
            <a:r>
              <a:rPr lang="en-US" sz="2000" b="0">
                <a:sym typeface="Symbol" pitchFamily="18" charset="2"/>
              </a:rPr>
              <a:t> &amp; ,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Im</a:t>
            </a:r>
            <a:r>
              <a:rPr lang="en-US" sz="2000" b="0">
                <a:sym typeface="Symbol" pitchFamily="18" charset="2"/>
              </a:rPr>
              <a:t>(</a:t>
            </a: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n-US" sz="2000" b="0">
                <a:sym typeface="Symbol" pitchFamily="18" charset="2"/>
              </a:rPr>
              <a:t>)	</a:t>
            </a:r>
            <a:r>
              <a:rPr lang="ru-RU" sz="2000" b="0">
                <a:sym typeface="Euclid Math One" pitchFamily="18" charset="2"/>
              </a:rPr>
              <a:t> </a:t>
            </a: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z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</a:t>
            </a:r>
            <a:r>
              <a:rPr lang="en-US" sz="2000" b="0">
                <a:sym typeface="Euclid Math One" pitchFamily="18" charset="2"/>
              </a:rPr>
              <a:t>(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 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z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n-US" sz="2000" b="0">
                <a:cs typeface="Arial" charset="0"/>
                <a:sym typeface="Euclid Symbol" pitchFamily="18" charset="2"/>
              </a:rPr>
              <a:t>)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</a:t>
            </a:r>
            <a:endParaRPr lang="ru-RU" sz="2000" b="0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25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синхронная композиция внешних действий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 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z</a:t>
            </a:r>
            <a:r>
              <a:rPr lang="en-US" sz="2000" b="0">
                <a:sym typeface="Symbol" pitchFamily="18" charset="2"/>
              </a:rPr>
              <a:t>A</a:t>
            </a:r>
            <a:r>
              <a:rPr lang="en-US" sz="2000" b="0" u="sng">
                <a:sym typeface="Symbol" pitchFamily="18" charset="2"/>
              </a:rPr>
              <a:t>B</a:t>
            </a:r>
            <a:r>
              <a:rPr lang="en-US" sz="2000" b="0">
                <a:sym typeface="Symbol" pitchFamily="18" charset="2"/>
              </a:rPr>
              <a:t> 			</a:t>
            </a:r>
            <a:r>
              <a:rPr lang="ru-RU" sz="2000" b="0">
                <a:sym typeface="Euclid Math One" pitchFamily="18" charset="2"/>
              </a:rPr>
              <a:t> </a:t>
            </a: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n-US" sz="2000" b="0">
                <a:cs typeface="Arial" charset="0"/>
                <a:sym typeface="Symbol" pitchFamily="18" charset="2"/>
              </a:rPr>
              <a:t>(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z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n-US" sz="2000" b="0">
                <a:cs typeface="Arial" charset="0"/>
                <a:sym typeface="Euclid Symbol" pitchFamily="18" charset="2"/>
              </a:rPr>
              <a:t>)</a:t>
            </a:r>
            <a:r>
              <a:rPr lang="en-US" sz="2000" b="0">
                <a:sym typeface="Euclid Math One" pitchFamily="18" charset="2"/>
              </a:rPr>
              <a:t>(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 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z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n-US" sz="2000" b="0">
                <a:cs typeface="Arial" charset="0"/>
                <a:sym typeface="Euclid Symbol" pitchFamily="18" charset="2"/>
              </a:rPr>
              <a:t>)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</a:t>
            </a:r>
            <a:endParaRPr lang="ru-RU" sz="2000" b="0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25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синхронная композиция </a:t>
            </a:r>
            <a:r>
              <a:rPr lang="ru-RU" sz="2000" b="0" u="sng">
                <a:sym typeface="Symbol" pitchFamily="18" charset="2"/>
              </a:rPr>
              <a:t></a:t>
            </a:r>
            <a:r>
              <a:rPr lang="en-US" sz="2000" b="0" u="sng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000" b="0" u="sng">
                <a:latin typeface="Times New Roman" pitchFamily="18" charset="0"/>
                <a:sym typeface="Symbol" pitchFamily="18" charset="2"/>
              </a:rPr>
              <a:t>символов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 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a</a:t>
            </a:r>
            <a:r>
              <a:rPr lang="ru-RU" sz="2000" b="0">
                <a:sym typeface="Symbol" pitchFamily="18" charset="2"/>
              </a:rPr>
              <a:t>(</a:t>
            </a:r>
            <a:r>
              <a:rPr lang="en-US" sz="2000" b="0">
                <a:sym typeface="Symbol" pitchFamily="18" charset="2"/>
              </a:rPr>
              <a:t>A</a:t>
            </a:r>
            <a:r>
              <a:rPr lang="ru-RU" sz="2000" b="0">
                <a:sym typeface="Symbol" pitchFamily="18" charset="2"/>
              </a:rPr>
              <a:t>)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b</a:t>
            </a:r>
            <a:r>
              <a:rPr lang="ru-RU" sz="2000" b="0">
                <a:sym typeface="Symbol" pitchFamily="18" charset="2"/>
              </a:rPr>
              <a:t>(</a:t>
            </a:r>
            <a:r>
              <a:rPr lang="en-US" sz="2000" b="0">
                <a:sym typeface="Symbol" pitchFamily="18" charset="2"/>
              </a:rPr>
              <a:t>B</a:t>
            </a:r>
            <a:r>
              <a:rPr lang="ru-RU" sz="2000" b="0">
                <a:sym typeface="Symbol" pitchFamily="18" charset="2"/>
              </a:rPr>
              <a:t>)</a:t>
            </a:r>
            <a:r>
              <a:rPr lang="en-US" sz="2000" b="0">
                <a:sym typeface="Symbol" pitchFamily="18" charset="2"/>
              </a:rPr>
              <a:t>	</a:t>
            </a:r>
            <a:r>
              <a:rPr lang="ru-RU" sz="2000" b="0">
                <a:sym typeface="Euclid Math One" pitchFamily="18" charset="2"/>
              </a:rPr>
              <a:t> </a:t>
            </a: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a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en-US" sz="2000" b="0">
                <a:cs typeface="Arial" charset="0"/>
                <a:sym typeface="Euclid Symbol" pitchFamily="18" charset="2"/>
              </a:rPr>
              <a:t>b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l-GR" sz="2000" b="0" baseline="-25000">
                <a:cs typeface="Arial" charset="0"/>
                <a:sym typeface="Symbol" pitchFamily="18" charset="2"/>
              </a:rPr>
              <a:t></a:t>
            </a:r>
            <a:r>
              <a:rPr lang="en-US" sz="2000" b="0">
                <a:cs typeface="Arial" charset="0"/>
                <a:sym typeface="Euclid Math One" pitchFamily="18" charset="2"/>
              </a:rPr>
              <a:t>{</a:t>
            </a:r>
            <a:r>
              <a:rPr lang="en-US" sz="2000" b="0">
                <a:cs typeface="Arial" charset="0"/>
                <a:sym typeface="Symbol" pitchFamily="18" charset="2"/>
              </a:rPr>
              <a:t></a:t>
            </a:r>
            <a:r>
              <a:rPr lang="en-US" sz="2000" b="0">
                <a:cs typeface="Arial" charset="0"/>
                <a:sym typeface="Euclid Math One" pitchFamily="18" charset="2"/>
              </a:rPr>
              <a:t>}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n-US" sz="2000" b="0">
                <a:cs typeface="Arial" charset="0"/>
                <a:sym typeface="Symbol" pitchFamily="18" charset="2"/>
              </a:rPr>
              <a:t>(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a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n-US" sz="2000" b="0">
                <a:cs typeface="Arial" charset="0"/>
                <a:sym typeface="Euclid Symbol" pitchFamily="18" charset="2"/>
              </a:rPr>
              <a:t>)</a:t>
            </a:r>
            <a:r>
              <a:rPr lang="en-US" sz="2000" b="0">
                <a:sym typeface="Euclid Math One" pitchFamily="18" charset="2"/>
              </a:rPr>
              <a:t>(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 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cs typeface="Arial" charset="0"/>
                <a:sym typeface="Euclid Symbol" pitchFamily="18" charset="2"/>
              </a:rPr>
              <a:t>b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n-US" sz="2000" b="0">
                <a:cs typeface="Arial" charset="0"/>
                <a:sym typeface="Euclid Symbol" pitchFamily="18" charset="2"/>
              </a:rPr>
              <a:t>)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</a:t>
            </a:r>
            <a:endParaRPr lang="ru-RU" sz="2000" b="0">
              <a:latin typeface="Times New Roman" pitchFamily="18" charset="0"/>
              <a:sym typeface="Symbol" pitchFamily="18" charset="2"/>
            </a:endParaRPr>
          </a:p>
          <a:p>
            <a:pPr marL="342900" indent="-342900" algn="l">
              <a:spcBef>
                <a:spcPct val="25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моделирование синхронной дивергенции </a:t>
            </a:r>
            <a:r>
              <a:rPr lang="ru-RU" sz="2000" b="0" u="sng">
                <a:sym typeface="Symbol" pitchFamily="18" charset="2"/>
              </a:rPr>
              <a:t></a:t>
            </a:r>
            <a:r>
              <a:rPr lang="en-US" sz="2000" b="0" u="sng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000" b="0" u="sng">
                <a:latin typeface="Times New Roman" pitchFamily="18" charset="0"/>
                <a:sym typeface="Symbol" pitchFamily="18" charset="2"/>
              </a:rPr>
              <a:t>символом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 </a:t>
            </a:r>
            <a:r>
              <a:rPr lang="en-US" sz="2000" b="0">
                <a:sym typeface="Euclid Math One" pitchFamily="18" charset="2"/>
              </a:rPr>
              <a:t>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</a:t>
            </a:r>
            <a:r>
              <a:rPr lang="ru-RU" sz="2000" b="0">
                <a:sym typeface="Euclid Math One" pitchFamily="18" charset="2"/>
              </a:rPr>
              <a:t> </a:t>
            </a:r>
            <a:r>
              <a:rPr lang="en-US" sz="2000" b="0">
                <a:sym typeface="Euclid Math One" pitchFamily="18" charset="2"/>
              </a:rPr>
              <a:t>&amp; 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</a:t>
            </a:r>
            <a:r>
              <a:rPr lang="en-US" sz="2000">
                <a:latin typeface="Arial" charset="0"/>
                <a:cs typeface="Arial" charset="0"/>
                <a:sym typeface="Symbol" pitchFamily="18" charset="2"/>
              </a:rPr>
              <a:t>`</a:t>
            </a:r>
            <a:r>
              <a:rPr lang="en-US" sz="2000" b="0">
                <a:sym typeface="Symbol" pitchFamily="18" charset="2"/>
              </a:rPr>
              <a:t>=</a:t>
            </a:r>
            <a:r>
              <a:rPr lang="el-GR" sz="2000" u="sng">
                <a:latin typeface="Arial" charset="0"/>
                <a:cs typeface="Arial" charset="0"/>
                <a:sym typeface="Symbol" pitchFamily="18" charset="2"/>
              </a:rPr>
              <a:t>λ</a:t>
            </a:r>
            <a:r>
              <a:rPr lang="en-US" sz="2000" u="sng">
                <a:latin typeface="Arial" charset="0"/>
                <a:cs typeface="Arial" charset="0"/>
                <a:sym typeface="Symbol" pitchFamily="18" charset="2"/>
              </a:rPr>
              <a:t>`</a:t>
            </a:r>
            <a:r>
              <a:rPr lang="ru-RU" sz="2000" b="0">
                <a:sym typeface="Symbol" pitchFamily="18" charset="2"/>
              </a:rPr>
              <a:t></a:t>
            </a:r>
            <a:r>
              <a:rPr lang="en-US" sz="2000" b="0">
                <a:sym typeface="Symbol" pitchFamily="18" charset="2"/>
              </a:rPr>
              <a:t>(A</a:t>
            </a:r>
            <a:r>
              <a:rPr lang="en-US" sz="2000" b="0" u="sng">
                <a:sym typeface="Symbol" pitchFamily="18" charset="2"/>
              </a:rPr>
              <a:t>B</a:t>
            </a:r>
            <a:r>
              <a:rPr lang="ru-RU" sz="2000" b="0">
                <a:sym typeface="Symbol" pitchFamily="18" charset="2"/>
              </a:rPr>
              <a:t>)</a:t>
            </a:r>
            <a:r>
              <a:rPr lang="ru-RU" sz="2000" b="0" baseline="30000">
                <a:sym typeface="Symbol" pitchFamily="18" charset="2"/>
              </a:rPr>
              <a:t></a:t>
            </a:r>
            <a:r>
              <a:rPr lang="en-US" sz="2000" b="0">
                <a:sym typeface="Symbol" pitchFamily="18" charset="2"/>
              </a:rPr>
              <a:t>		</a:t>
            </a:r>
            <a:r>
              <a:rPr lang="ru-RU" sz="2000" b="0">
                <a:sym typeface="Euclid Math One" pitchFamily="18" charset="2"/>
              </a:rPr>
              <a:t> </a:t>
            </a:r>
            <a:r>
              <a:rPr lang="el-GR" sz="2000">
                <a:latin typeface="Arial" charset="0"/>
                <a:cs typeface="Arial" charset="0"/>
                <a:sym typeface="Euclid Math One" pitchFamily="18" charset="2"/>
              </a:rPr>
              <a:t>μ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 b="0">
                <a:cs typeface="Arial" charset="0"/>
                <a:sym typeface="Euclid Symbol" pitchFamily="18" charset="2"/>
              </a:rPr>
              <a:t></a:t>
            </a:r>
            <a:r>
              <a:rPr lang="en-US" sz="2000" b="0">
                <a:sym typeface="Symbol" pitchFamily="18" charset="2"/>
              </a:rPr>
              <a:t></a:t>
            </a:r>
            <a:r>
              <a:rPr lang="el-GR" sz="2000" b="0">
                <a:cs typeface="Arial" charset="0"/>
                <a:sym typeface="Euclid Symbol" pitchFamily="18" charset="2"/>
              </a:rPr>
              <a:t></a:t>
            </a:r>
            <a:r>
              <a:rPr lang="el-GR" sz="2000" b="0">
                <a:cs typeface="Arial" charset="0"/>
                <a:sym typeface="Symbol" pitchFamily="18" charset="2"/>
              </a:rPr>
              <a:t></a:t>
            </a:r>
            <a:r>
              <a:rPr lang="en-US" sz="2000" b="0">
                <a:cs typeface="Arial" charset="0"/>
                <a:sym typeface="Symbol" pitchFamily="18" charset="2"/>
              </a:rPr>
              <a:t>(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κ</a:t>
            </a:r>
            <a:r>
              <a:rPr lang="en-US" sz="2000">
                <a:latin typeface="Arial" charset="0"/>
                <a:cs typeface="Arial" charset="0"/>
                <a:sym typeface="Symbol" pitchFamily="18" charset="2"/>
              </a:rPr>
              <a:t>`</a:t>
            </a:r>
            <a:r>
              <a:rPr lang="en-US" sz="2000" b="0">
                <a:cs typeface="Arial" charset="0"/>
                <a:sym typeface="Euclid Symbol" pitchFamily="18" charset="2"/>
              </a:rPr>
              <a:t>)</a:t>
            </a:r>
            <a:r>
              <a:rPr lang="en-US" sz="2000" b="0">
                <a:sym typeface="Euclid Math One" pitchFamily="18" charset="2"/>
              </a:rPr>
              <a:t>(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 </a:t>
            </a:r>
            <a:r>
              <a:rPr lang="el-GR" sz="2000" b="0">
                <a:cs typeface="Arial" charset="0"/>
                <a:sym typeface="Symbol" pitchFamily="18" charset="2"/>
              </a:rPr>
              <a:t></a:t>
            </a:r>
            <a:r>
              <a:rPr lang="el-GR" sz="2000">
                <a:latin typeface="Arial" charset="0"/>
                <a:cs typeface="Arial" charset="0"/>
                <a:sym typeface="Symbol" pitchFamily="18" charset="2"/>
              </a:rPr>
              <a:t>λ</a:t>
            </a:r>
            <a:r>
              <a:rPr lang="en-US" sz="2000">
                <a:latin typeface="Arial" charset="0"/>
                <a:cs typeface="Arial" charset="0"/>
                <a:sym typeface="Symbol" pitchFamily="18" charset="2"/>
              </a:rPr>
              <a:t>`</a:t>
            </a:r>
            <a:r>
              <a:rPr lang="en-US" sz="2000" b="0">
                <a:cs typeface="Arial" charset="0"/>
                <a:sym typeface="Euclid Symbol" pitchFamily="18" charset="2"/>
              </a:rPr>
              <a:t>)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</a:t>
            </a:r>
            <a:endParaRPr lang="ru-RU" sz="2000" b="0">
              <a:latin typeface="Times New Roman" pitchFamily="18" charset="0"/>
              <a:sym typeface="Symbol" pitchFamily="18" charset="2"/>
            </a:endParaRPr>
          </a:p>
          <a:p>
            <a:pPr marL="342900" indent="-342900">
              <a:spcBef>
                <a:spcPct val="25000"/>
              </a:spcBef>
              <a:buFontTx/>
              <a:buAutoNum type="arabicPeriod"/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индуктивный предел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 композиция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трасс, хотя бы одна из которых бесконечна, содержит все </a:t>
            </a:r>
            <a:r>
              <a:rPr lang="ru-RU" sz="2000" b="0">
                <a:sym typeface="Symbol" pitchFamily="18" charset="2"/>
              </a:rPr>
              <a:t>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трассы, порождаемые бесконечной последовательностью применения правил 15, причём в этой последовательности используется каждый символ каждого операнда.</a:t>
            </a:r>
          </a:p>
        </p:txBody>
      </p:sp>
      <p:grpSp>
        <p:nvGrpSpPr>
          <p:cNvPr id="2695183" name="Group 1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95184" name="Text Box 16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95185" name="Group 1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95186" name="Group 1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95187" name="Rectangle 1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5188" name="Rectangle 2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5189" name="Rectangle 2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5190" name="Rectangle 2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5191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95192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95193" name="Text Box 2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D2F7E-74A4-4064-8E5E-11E2F81B9295}" type="slidenum">
              <a:rPr lang="ru-RU"/>
              <a:pPr/>
              <a:t>9</a:t>
            </a:fld>
            <a:endParaRPr lang="ru-RU"/>
          </a:p>
        </p:txBody>
      </p:sp>
      <p:sp>
        <p:nvSpPr>
          <p:cNvPr id="269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36788" y="600075"/>
            <a:ext cx="4767262" cy="668338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Мажорирование </a:t>
            </a:r>
            <a:r>
              <a:rPr lang="ru-RU" sz="3200">
                <a:solidFill>
                  <a:schemeClr val="tx1"/>
                </a:solidFill>
                <a:sym typeface="Symbol" pitchFamily="18" charset="2"/>
              </a:rPr>
              <a:t>-трасс</a:t>
            </a:r>
          </a:p>
        </p:txBody>
      </p:sp>
      <p:sp>
        <p:nvSpPr>
          <p:cNvPr id="2699278" name="Text Box 14"/>
          <p:cNvSpPr txBox="1">
            <a:spLocks noChangeArrowheads="1"/>
          </p:cNvSpPr>
          <p:nvPr/>
        </p:nvSpPr>
        <p:spPr bwMode="auto">
          <a:xfrm>
            <a:off x="1028700" y="2024063"/>
            <a:ext cx="6711950" cy="301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342900" indent="-342900">
              <a:spcBef>
                <a:spcPct val="30000"/>
              </a:spcBef>
              <a:buFontTx/>
              <a:buAutoNum type="alphaLcParenR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трассы имеют равные длины,</a:t>
            </a:r>
            <a:br>
              <a:rPr lang="ru-RU" b="0">
                <a:latin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sym typeface="Symbol" pitchFamily="18" charset="2"/>
              </a:rPr>
              <a:t>и символы с одним индексом</a:t>
            </a:r>
            <a:br>
              <a:rPr lang="ru-RU" b="0">
                <a:latin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sym typeface="Symbol" pitchFamily="18" charset="2"/>
              </a:rPr>
              <a:t>либо равные действия,</a:t>
            </a:r>
            <a:br>
              <a:rPr lang="ru-RU" b="0">
                <a:latin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sym typeface="Symbol" pitchFamily="18" charset="2"/>
              </a:rPr>
              <a:t>либо 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символы с мажорированием:</a:t>
            </a:r>
          </a:p>
          <a:p>
            <a:pPr marL="800100" lvl="1" indent="-342900"/>
            <a:r>
              <a:rPr lang="en-US" b="0">
                <a:sym typeface="Symbol" pitchFamily="18" charset="2"/>
              </a:rPr>
              <a:t>a</a:t>
            </a:r>
            <a:r>
              <a:rPr lang="en-US" b="0">
                <a:sym typeface="Euclid Math Two" pitchFamily="18" charset="2"/>
              </a:rPr>
              <a:t></a:t>
            </a:r>
            <a:r>
              <a:rPr lang="en-US" b="0">
                <a:sym typeface="Symbol" pitchFamily="18" charset="2"/>
              </a:rPr>
              <a:t>b =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def</a:t>
            </a:r>
            <a:r>
              <a:rPr lang="en-US" b="0">
                <a:sym typeface="Symbol" pitchFamily="18" charset="2"/>
              </a:rPr>
              <a:t> a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r</a:t>
            </a:r>
            <a:r>
              <a:rPr lang="en-US" b="0">
                <a:sym typeface="Symbol" pitchFamily="18" charset="2"/>
              </a:rPr>
              <a:t>b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r</a:t>
            </a:r>
            <a:r>
              <a:rPr lang="en-US" b="0">
                <a:sym typeface="Symbol" pitchFamily="18" charset="2"/>
              </a:rPr>
              <a:t>b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g</a:t>
            </a:r>
            <a:r>
              <a:rPr lang="en-US" b="0">
                <a:sym typeface="Symbol" pitchFamily="18" charset="2"/>
              </a:rPr>
              <a:t> &amp; a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g</a:t>
            </a:r>
            <a:r>
              <a:rPr lang="en-US" b="0">
                <a:sym typeface="Symbol" pitchFamily="18" charset="2"/>
              </a:rPr>
              <a:t>b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g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>
              <a:spcBef>
                <a:spcPct val="75000"/>
              </a:spcBef>
              <a:buFontTx/>
              <a:buAutoNum type="alphaLcParenR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после поэлементного мажорирования префиксов</a:t>
            </a:r>
            <a:br>
              <a:rPr lang="ru-RU" b="0">
                <a:latin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sym typeface="Symbol" pitchFamily="18" charset="2"/>
              </a:rPr>
              <a:t>мажоранта продолжается разрушением.</a:t>
            </a:r>
            <a:endParaRPr lang="en-US" b="0">
              <a:latin typeface="Times New Roman" pitchFamily="18" charset="0"/>
              <a:sym typeface="Symbol" pitchFamily="18" charset="2"/>
            </a:endParaRPr>
          </a:p>
        </p:txBody>
      </p:sp>
      <p:grpSp>
        <p:nvGrpSpPr>
          <p:cNvPr id="2699281" name="Group 1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99282" name="Text Box 18"/>
            <p:cNvSpPr txBox="1">
              <a:spLocks noChangeArrowheads="1"/>
            </p:cNvSpPr>
            <p:nvPr/>
          </p:nvSpPr>
          <p:spPr bwMode="auto">
            <a:xfrm>
              <a:off x="4487" y="4114"/>
              <a:ext cx="72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Дополнение</a:t>
              </a:r>
            </a:p>
          </p:txBody>
        </p:sp>
        <p:grpSp>
          <p:nvGrpSpPr>
            <p:cNvPr id="2699283" name="Group 19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99284" name="Group 20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99285" name="Rectangle 2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9286" name="Rectangle 22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9287" name="Rectangle 23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9288" name="Rectangle 2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9928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9929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99291" name="Text Box 27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(51)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7F9F9"/>
        </a:solidFill>
        <a:ln w="57150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urier New" pitchFamily="4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7F9F9"/>
        </a:solidFill>
        <a:ln w="57150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urier New" pitchFamily="49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260001</TotalTime>
  <Words>4958</Words>
  <Application>Microsoft Office PowerPoint</Application>
  <PresentationFormat>Экран (4:3)</PresentationFormat>
  <Paragraphs>1213</Paragraphs>
  <Slides>51</Slides>
  <Notes>51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4" baseType="lpstr">
      <vt:lpstr>Arial</vt:lpstr>
      <vt:lpstr>Symbol</vt:lpstr>
      <vt:lpstr>Courier New</vt:lpstr>
      <vt:lpstr>Times New Roman</vt:lpstr>
      <vt:lpstr>Euclid Fraktur</vt:lpstr>
      <vt:lpstr>Euclid Symbol</vt:lpstr>
      <vt:lpstr>Wingdings 3</vt:lpstr>
      <vt:lpstr>Wingdings</vt:lpstr>
      <vt:lpstr>Euclid Math One</vt:lpstr>
      <vt:lpstr>Euclid Math Two</vt:lpstr>
      <vt:lpstr>新細明體</vt:lpstr>
      <vt:lpstr>Webdings</vt:lpstr>
      <vt:lpstr>Default Design</vt:lpstr>
      <vt:lpstr>Связь утверждений</vt:lpstr>
      <vt:lpstr>Слайд 2</vt:lpstr>
      <vt:lpstr>Определение R-модели</vt:lpstr>
      <vt:lpstr>Безопасные R-трассы</vt:lpstr>
      <vt:lpstr>Трассовые тесты и LTS-тесты</vt:lpstr>
      <vt:lpstr>LTS-пополнение с не-отказами</vt:lpstr>
      <vt:lpstr>Определение -модели</vt:lpstr>
      <vt:lpstr>Композиция -трасс</vt:lpstr>
      <vt:lpstr>Мажорирование -трасс</vt:lpstr>
      <vt:lpstr>Монотонное LTS-преобразование</vt:lpstr>
      <vt:lpstr>Слайд 11</vt:lpstr>
      <vt:lpstr>Почему safe by  safe in, если есть Q-кнопки?</vt:lpstr>
      <vt:lpstr>Почему safe by определяется неоднозначно?</vt:lpstr>
      <vt:lpstr>Слайд 14</vt:lpstr>
      <vt:lpstr>Слайд 15</vt:lpstr>
      <vt:lpstr>Слайд 16</vt:lpstr>
      <vt:lpstr>Слайд 17</vt:lpstr>
      <vt:lpstr>LTS-пополнение с не-отказами</vt:lpstr>
      <vt:lpstr>Цель пополнения - переход к семантике, в которой конформность рефлексивна</vt:lpstr>
      <vt:lpstr>Принципы пополнения с не-отказами</vt:lpstr>
      <vt:lpstr>Допущения полноты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Определение -модели</vt:lpstr>
      <vt:lpstr>Композиция -трасс</vt:lpstr>
      <vt:lpstr>Мажорирование -трасс</vt:lpstr>
      <vt:lpstr>Монотонное LTS-преобразование</vt:lpstr>
      <vt:lpstr>Монотонные подмодели: финальная</vt:lpstr>
      <vt:lpstr>Монотонные подмодели: однородная</vt:lpstr>
      <vt:lpstr>Сингулярная монотонная подмодель</vt:lpstr>
      <vt:lpstr>Слайд 36</vt:lpstr>
      <vt:lpstr>Слайд 37</vt:lpstr>
      <vt:lpstr>Слайд 38</vt:lpstr>
      <vt:lpstr>Минимальная, наименьшая и сингулярная</vt:lpstr>
      <vt:lpstr>Наименьшая и сингулярная</vt:lpstr>
      <vt:lpstr>Конечно-доминируемость</vt:lpstr>
      <vt:lpstr>Минимальные -символы</vt:lpstr>
      <vt:lpstr>Минимальные -символы</vt:lpstr>
      <vt:lpstr>Проблема безопасности при композиции</vt:lpstr>
      <vt:lpstr>Слайд 45</vt:lpstr>
      <vt:lpstr>Слайд 46</vt:lpstr>
      <vt:lpstr>Слайд 47</vt:lpstr>
      <vt:lpstr>Слайд 48</vt:lpstr>
      <vt:lpstr>Алгоритмизация пополнения</vt:lpstr>
      <vt:lpstr>Алгоритмизация монотонного преобразования</vt:lpstr>
      <vt:lpstr>Алгоритмизация композиции</vt:lpstr>
    </vt:vector>
  </TitlesOfParts>
  <Company>ISP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Игорь Борисович Бурдонов   Институт Системного Программирования РАН (ИСПРАН)  Исследование одно/двунаправленных распределённых сетей конечным роботом</dc:title>
  <dc:creator>Igor Bourdonov</dc:creator>
  <cp:lastModifiedBy>Burdonov</cp:lastModifiedBy>
  <cp:revision>1834</cp:revision>
  <dcterms:created xsi:type="dcterms:W3CDTF">2004-09-07T08:30:49Z</dcterms:created>
  <dcterms:modified xsi:type="dcterms:W3CDTF">2016-03-16T18:07:18Z</dcterms:modified>
</cp:coreProperties>
</file>