
<file path=[Content_Types].xml><?xml version="1.0" encoding="utf-8"?>
<Types xmlns="http://schemas.openxmlformats.org/package/2006/content-types">
  <Default Extension="png" ContentType="image/png"/>
  <Default Extension="wma" ContentType="audio/x-ms-wma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7" r:id="rId3"/>
    <p:sldId id="259" r:id="rId4"/>
    <p:sldId id="260" r:id="rId5"/>
    <p:sldId id="261" r:id="rId6"/>
    <p:sldId id="262" r:id="rId7"/>
    <p:sldId id="279" r:id="rId8"/>
    <p:sldId id="280" r:id="rId9"/>
    <p:sldId id="281" r:id="rId10"/>
    <p:sldId id="282" r:id="rId11"/>
    <p:sldId id="283" r:id="rId12"/>
    <p:sldId id="288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24" d="100"/>
          <a:sy n="124" d="100"/>
        </p:scale>
        <p:origin x="-71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A3ABC-18A6-4E4B-8FF2-CECD209633FF}" type="datetimeFigureOut">
              <a:rPr lang="ru-RU" smtClean="0"/>
              <a:t>27.10.2022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CA23B-4CF0-4DE7-8E64-88944E10D8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2512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A3ABC-18A6-4E4B-8FF2-CECD209633FF}" type="datetimeFigureOut">
              <a:rPr lang="ru-RU" smtClean="0"/>
              <a:t>27.10.2022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CA23B-4CF0-4DE7-8E64-88944E10D8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5996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A3ABC-18A6-4E4B-8FF2-CECD209633FF}" type="datetimeFigureOut">
              <a:rPr lang="ru-RU" smtClean="0"/>
              <a:t>27.10.2022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CA23B-4CF0-4DE7-8E64-88944E10D8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6832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A3ABC-18A6-4E4B-8FF2-CECD209633FF}" type="datetimeFigureOut">
              <a:rPr lang="ru-RU" smtClean="0"/>
              <a:t>27.10.2022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CA23B-4CF0-4DE7-8E64-88944E10D8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2255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A3ABC-18A6-4E4B-8FF2-CECD209633FF}" type="datetimeFigureOut">
              <a:rPr lang="ru-RU" smtClean="0"/>
              <a:t>27.10.2022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CA23B-4CF0-4DE7-8E64-88944E10D8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0150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A3ABC-18A6-4E4B-8FF2-CECD209633FF}" type="datetimeFigureOut">
              <a:rPr lang="ru-RU" smtClean="0"/>
              <a:t>27.10.2022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CA23B-4CF0-4DE7-8E64-88944E10D8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4220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A3ABC-18A6-4E4B-8FF2-CECD209633FF}" type="datetimeFigureOut">
              <a:rPr lang="ru-RU" smtClean="0"/>
              <a:t>27.10.2022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CA23B-4CF0-4DE7-8E64-88944E10D8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2759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A3ABC-18A6-4E4B-8FF2-CECD209633FF}" type="datetimeFigureOut">
              <a:rPr lang="ru-RU" smtClean="0"/>
              <a:t>27.10.2022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CA23B-4CF0-4DE7-8E64-88944E10D8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4939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A3ABC-18A6-4E4B-8FF2-CECD209633FF}" type="datetimeFigureOut">
              <a:rPr lang="ru-RU" smtClean="0"/>
              <a:t>27.10.2022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CA23B-4CF0-4DE7-8E64-88944E10D8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5582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A3ABC-18A6-4E4B-8FF2-CECD209633FF}" type="datetimeFigureOut">
              <a:rPr lang="ru-RU" smtClean="0"/>
              <a:t>27.10.2022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CA23B-4CF0-4DE7-8E64-88944E10D8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7364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A3ABC-18A6-4E4B-8FF2-CECD209633FF}" type="datetimeFigureOut">
              <a:rPr lang="ru-RU" smtClean="0"/>
              <a:t>27.10.2022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CA23B-4CF0-4DE7-8E64-88944E10D8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9433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2A3ABC-18A6-4E4B-8FF2-CECD209633FF}" type="datetimeFigureOut">
              <a:rPr lang="ru-RU" smtClean="0"/>
              <a:t>27.10.2022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4CA23B-4CF0-4DE7-8E64-88944E10D8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43618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2.wav"/><Relationship Id="rId7" Type="http://schemas.openxmlformats.org/officeDocument/2006/relationships/image" Target="../media/image2.jpeg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.wav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media" Target="../media/media12.wav"/><Relationship Id="rId7" Type="http://schemas.openxmlformats.org/officeDocument/2006/relationships/image" Target="../media/image15.jpeg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6" Type="http://schemas.openxmlformats.org/officeDocument/2006/relationships/image" Target="../media/image14.jpe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12.wav"/><Relationship Id="rId9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media" Target="../media/media13.wav"/><Relationship Id="rId7" Type="http://schemas.openxmlformats.org/officeDocument/2006/relationships/image" Target="../media/image16.jpeg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6" Type="http://schemas.openxmlformats.org/officeDocument/2006/relationships/image" Target="../media/image15.jpe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13.wav"/><Relationship Id="rId9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4.wma"/><Relationship Id="rId1" Type="http://schemas.microsoft.com/office/2007/relationships/media" Target="../media/media14.wma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3.png"/><Relationship Id="rId5" Type="http://schemas.openxmlformats.org/officeDocument/2006/relationships/image" Target="../media/image5.gif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media" Target="../media/media5.wav"/><Relationship Id="rId7" Type="http://schemas.openxmlformats.org/officeDocument/2006/relationships/image" Target="../media/image6.jpeg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6" Type="http://schemas.openxmlformats.org/officeDocument/2006/relationships/image" Target="../media/image4.jpe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5.wav"/><Relationship Id="rId9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media" Target="../media/media6.wav"/><Relationship Id="rId7" Type="http://schemas.openxmlformats.org/officeDocument/2006/relationships/image" Target="../media/image8.jpeg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6" Type="http://schemas.openxmlformats.org/officeDocument/2006/relationships/image" Target="../media/image6.jpe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6.wav"/><Relationship Id="rId9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media" Target="../media/media7.wav"/><Relationship Id="rId7" Type="http://schemas.openxmlformats.org/officeDocument/2006/relationships/image" Target="../media/image10.jpeg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6" Type="http://schemas.openxmlformats.org/officeDocument/2006/relationships/image" Target="../media/image8.jpe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7.wav"/><Relationship Id="rId9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media" Target="../media/media8.wav"/><Relationship Id="rId7" Type="http://schemas.openxmlformats.org/officeDocument/2006/relationships/image" Target="../media/image11.jpeg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6" Type="http://schemas.openxmlformats.org/officeDocument/2006/relationships/image" Target="../media/image10.jpe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8.wav"/><Relationship Id="rId9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media" Target="../media/media9.wav"/><Relationship Id="rId7" Type="http://schemas.openxmlformats.org/officeDocument/2006/relationships/image" Target="../media/image12.jpeg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6" Type="http://schemas.openxmlformats.org/officeDocument/2006/relationships/image" Target="../media/image11.jpe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9.wav"/><Relationship Id="rId9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media" Target="../media/media10.wav"/><Relationship Id="rId7" Type="http://schemas.openxmlformats.org/officeDocument/2006/relationships/image" Target="../media/image13.jpeg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6" Type="http://schemas.openxmlformats.org/officeDocument/2006/relationships/image" Target="../media/image12.jpe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10.wav"/><Relationship Id="rId9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media" Target="../media/media11.wav"/><Relationship Id="rId7" Type="http://schemas.openxmlformats.org/officeDocument/2006/relationships/image" Target="../media/image14.jpeg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6" Type="http://schemas.openxmlformats.org/officeDocument/2006/relationships/image" Target="../media/image13.jpe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11.wav"/><Relationship Id="rId9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55576" y="1772816"/>
            <a:ext cx="763284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7200" spc="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Русское УКИЁ</a:t>
            </a:r>
          </a:p>
          <a:p>
            <a:endParaRPr lang="ru-RU" dirty="0">
              <a:solidFill>
                <a:schemeClr val="bg1"/>
              </a:solidFill>
            </a:endParaRPr>
          </a:p>
          <a:p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6" name="music_nachalo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540552" y="43453"/>
            <a:ext cx="609600" cy="6096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55576" y="548680"/>
            <a:ext cx="7632848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spc="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Александр Белугин</a:t>
            </a:r>
            <a:endParaRPr lang="ru-RU" dirty="0">
              <a:solidFill>
                <a:schemeClr val="bg1"/>
              </a:solidFill>
            </a:endParaRPr>
          </a:p>
          <a:p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1" name="Picture 7" descr="stamp_S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32275" y="2785815"/>
            <a:ext cx="679450" cy="71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323528" y="3427834"/>
            <a:ext cx="8568952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800" spc="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СОЧИ:</a:t>
            </a:r>
          </a:p>
          <a:p>
            <a:pPr algn="ctr"/>
            <a:r>
              <a:rPr lang="ru-RU" sz="5400" spc="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Малый </a:t>
            </a:r>
            <a:r>
              <a:rPr lang="ru-RU" sz="5400" spc="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Кичмай</a:t>
            </a:r>
            <a:r>
              <a:rPr lang="ru-RU" sz="5400" spc="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-Головинка-Лазаревское</a:t>
            </a:r>
            <a:endParaRPr lang="ru-RU" sz="5400" dirty="0">
              <a:solidFill>
                <a:schemeClr val="bg1"/>
              </a:solidFill>
            </a:endParaRPr>
          </a:p>
          <a:p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7" name="Music_udlinennaia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540552" y="65305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439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2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9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8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8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1" nodeType="with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path" presetSubtype="0" decel="100000" fill="hold" grpId="2" nodeType="withEffect">
                                  <p:stCondLst>
                                    <p:cond delay="15000"/>
                                  </p:stCondLst>
                                  <p:childTnLst>
                                    <p:animMotion origin="layout" path="M 0 3.46136E-6 L 0 0.12563 " pathEditMode="relative" rAng="0" ptsTypes="AA">
                                      <p:cBhvr>
                                        <p:cTn id="24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27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18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2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2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2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26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4528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 numSld="1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5" grpId="0"/>
      <p:bldP spid="5" grpId="1"/>
      <p:bldP spid="10" grpId="0"/>
      <p:bldP spid="10" grpId="1"/>
      <p:bldP spid="10" grpId="2"/>
      <p:bldP spid="12" grpId="0"/>
      <p:bldP spid="12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600" y="399600"/>
            <a:ext cx="8599587" cy="60588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600" y="399600"/>
            <a:ext cx="8599587" cy="6058800"/>
          </a:xfrm>
          <a:prstGeom prst="rect">
            <a:avLst/>
          </a:prstGeom>
        </p:spPr>
      </p:pic>
      <p:pic>
        <p:nvPicPr>
          <p:cNvPr id="8" name="kolokol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396536" y="0"/>
            <a:ext cx="609600" cy="609600"/>
          </a:xfrm>
          <a:prstGeom prst="rect">
            <a:avLst/>
          </a:prstGeom>
        </p:spPr>
      </p:pic>
      <p:pic>
        <p:nvPicPr>
          <p:cNvPr id="3" name="09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396536" y="609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030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0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716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600" y="399600"/>
            <a:ext cx="8599586" cy="60588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600" y="399600"/>
            <a:ext cx="8599587" cy="6058800"/>
          </a:xfrm>
          <a:prstGeom prst="rect">
            <a:avLst/>
          </a:prstGeom>
        </p:spPr>
      </p:pic>
      <p:pic>
        <p:nvPicPr>
          <p:cNvPr id="8" name="kolokol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396536" y="0"/>
            <a:ext cx="609600" cy="609600"/>
          </a:xfrm>
          <a:prstGeom prst="rect">
            <a:avLst/>
          </a:prstGeom>
        </p:spPr>
      </p:pic>
      <p:pic>
        <p:nvPicPr>
          <p:cNvPr id="2" name="10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396536" y="57310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594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0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0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600" y="399600"/>
            <a:ext cx="8599587" cy="60588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67544" y="419174"/>
            <a:ext cx="84249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2400"/>
              </a:spcAft>
            </a:pPr>
            <a:r>
              <a:rPr lang="ru-RU" sz="3600" dirty="0" smtClean="0">
                <a:solidFill>
                  <a:schemeClr val="bg1"/>
                </a:solidFill>
              </a:rPr>
              <a:t>Картины Александра Белугина</a:t>
            </a:r>
            <a:endParaRPr lang="ru-RU" sz="3600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67544" y="1363990"/>
            <a:ext cx="84249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2400"/>
              </a:spcAft>
            </a:pPr>
            <a:r>
              <a:rPr lang="ru-RU" sz="3600" dirty="0" smtClean="0">
                <a:solidFill>
                  <a:schemeClr val="bg1"/>
                </a:solidFill>
              </a:rPr>
              <a:t>Текст Александра Белугина</a:t>
            </a:r>
            <a:endParaRPr lang="ru-RU" sz="3600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67544" y="2297772"/>
            <a:ext cx="84249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2400"/>
              </a:spcAft>
            </a:pPr>
            <a:r>
              <a:rPr lang="ru-RU" sz="3600" dirty="0" smtClean="0">
                <a:solidFill>
                  <a:schemeClr val="bg1"/>
                </a:solidFill>
              </a:rPr>
              <a:t>Читает Александр Белугин</a:t>
            </a:r>
            <a:endParaRPr lang="ru-RU" sz="3600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67544" y="3733289"/>
            <a:ext cx="8424936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ru-RU" sz="3600" dirty="0" smtClean="0">
                <a:solidFill>
                  <a:schemeClr val="bg1"/>
                </a:solidFill>
              </a:rPr>
              <a:t>Фильм сделали </a:t>
            </a:r>
          </a:p>
          <a:p>
            <a:pPr algn="ctr">
              <a:spcAft>
                <a:spcPts val="2400"/>
              </a:spcAft>
            </a:pPr>
            <a:r>
              <a:rPr lang="ru-RU" sz="3600" dirty="0" smtClean="0">
                <a:solidFill>
                  <a:schemeClr val="bg1"/>
                </a:solidFill>
              </a:rPr>
              <a:t>Игорь Бурдонов и Александр Белугин</a:t>
            </a:r>
            <a:endParaRPr lang="ru-RU" sz="3600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67544" y="5446965"/>
            <a:ext cx="84249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2400"/>
              </a:spcAft>
            </a:pPr>
            <a:r>
              <a:rPr lang="ru-RU" sz="3600" dirty="0" smtClean="0">
                <a:solidFill>
                  <a:schemeClr val="bg1"/>
                </a:solidFill>
              </a:rPr>
              <a:t>202</a:t>
            </a:r>
            <a:r>
              <a:rPr lang="en-US" sz="3600" dirty="0" smtClean="0">
                <a:solidFill>
                  <a:schemeClr val="bg1"/>
                </a:solidFill>
              </a:rPr>
              <a:t>2</a:t>
            </a:r>
            <a:endParaRPr lang="ru-RU" sz="3600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67544" y="2679303"/>
            <a:ext cx="84249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2400"/>
              </a:spcAft>
            </a:pPr>
            <a:r>
              <a:rPr lang="ru-RU" sz="2400" dirty="0" smtClean="0">
                <a:solidFill>
                  <a:schemeClr val="bg1"/>
                </a:solidFill>
              </a:rPr>
              <a:t>конец</a:t>
            </a:r>
            <a:endParaRPr lang="ru-RU" sz="3600" dirty="0">
              <a:solidFill>
                <a:schemeClr val="bg1"/>
              </a:solidFill>
            </a:endParaRPr>
          </a:p>
        </p:txBody>
      </p:sp>
      <p:pic>
        <p:nvPicPr>
          <p:cNvPr id="15" name="Бубен_и_колокольчик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540552" y="-3967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554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033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3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3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3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3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4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4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4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19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2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2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1" nodeType="withEffect">
                                  <p:stCondLst>
                                    <p:cond delay="2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1" nodeType="withEffect">
                                  <p:stCondLst>
                                    <p:cond delay="2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1" nodeType="withEffect">
                                  <p:stCondLst>
                                    <p:cond delay="2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23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0"/>
                            </p:stCondLst>
                            <p:childTnLst>
                              <p:par>
                                <p:cTn id="54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9" grpId="0"/>
      <p:bldP spid="9" grpId="1"/>
      <p:bldP spid="10" grpId="0"/>
      <p:bldP spid="10" grpId="1"/>
      <p:bldP spid="11" grpId="0"/>
      <p:bldP spid="11" grpId="1"/>
      <p:bldP spid="12" grpId="0"/>
      <p:bldP spid="12" grpId="1"/>
      <p:bldP spid="13" grpId="0"/>
      <p:bldP spid="13" grpId="1"/>
      <p:bldP spid="14" grpId="0"/>
      <p:bldP spid="14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267" y="400554"/>
            <a:ext cx="8599466" cy="605871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212976"/>
            <a:ext cx="764494" cy="756000"/>
          </a:xfrm>
          <a:prstGeom prst="rect">
            <a:avLst/>
          </a:prstGeom>
        </p:spPr>
      </p:pic>
      <p:pic>
        <p:nvPicPr>
          <p:cNvPr id="2" name="01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396536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822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5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6" presetClass="path" presetSubtype="0" accel="12958" decel="9258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-2.22222E-6 0.01226 C -0.01406 -0.19019 0.16615 -0.36488 0.40764 -0.37714 C 0.63872 -0.39102 0.85504 -0.2566 0.86927 -0.06016 C 0.88785 0.12101 0.73594 0.28991 0.51945 0.30194 C 0.32136 0.31143 0.13351 0.19921 0.11893 0.03031 C 0.10452 -0.12356 0.23125 -0.26863 0.41459 -0.28089 C 0.58438 -0.28991 0.74358 -0.19598 0.75417 -0.05461 C 0.76476 0.07196 0.66389 0.1962 0.51198 0.20199 C 0.37535 0.21078 0.24549 0.13952 0.2342 0.0236 C 0.22726 -0.07867 0.3033 -0.1777 0.42222 -0.18418 C 0.52691 -0.19019 0.63125 -0.13605 0.63872 -0.04813 C 0.64584 0.02776 0.59184 0.09926 0.50486 0.10597 C 0.43281 0.11198 0.35712 0.07843 0.3533 0.01851 C 0.34653 -0.03077 0.37535 -0.08144 0.42917 -0.08769 C 0.47292 -0.08769 0.51597 -0.0752 0.52292 -0.04211 C 0.52691 -0.02152 0.51945 1.18926E-6 0.49775 0.00902 C 0.48716 0.01226 0.47969 0.01226 0.4691 0.00902 " pathEditMode="relative" rAng="0" ptsTypes="fffffffffffffffff">
                                      <p:cBhvr>
                                        <p:cTn id="14" dur="12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681" y="-5206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nodeType="withEffect">
                                  <p:stCondLst>
                                    <p:cond delay="6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6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64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266" y="399600"/>
            <a:ext cx="8599466" cy="605871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600" y="399600"/>
            <a:ext cx="8599586" cy="6058800"/>
          </a:xfrm>
          <a:prstGeom prst="rect">
            <a:avLst/>
          </a:prstGeom>
        </p:spPr>
      </p:pic>
      <p:pic>
        <p:nvPicPr>
          <p:cNvPr id="3" name="kolokol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396536" y="0"/>
            <a:ext cx="609600" cy="609600"/>
          </a:xfrm>
          <a:prstGeom prst="rect">
            <a:avLst/>
          </a:prstGeom>
        </p:spPr>
      </p:pic>
      <p:pic>
        <p:nvPicPr>
          <p:cNvPr id="5" name="02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396536" y="7647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055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0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22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600" y="399600"/>
            <a:ext cx="8599586" cy="60588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600" y="399600"/>
            <a:ext cx="8599586" cy="6058800"/>
          </a:xfrm>
          <a:prstGeom prst="rect">
            <a:avLst/>
          </a:prstGeom>
        </p:spPr>
      </p:pic>
      <p:pic>
        <p:nvPicPr>
          <p:cNvPr id="8" name="kolokol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396536" y="0"/>
            <a:ext cx="609600" cy="609600"/>
          </a:xfrm>
          <a:prstGeom prst="rect">
            <a:avLst/>
          </a:prstGeom>
        </p:spPr>
      </p:pic>
      <p:pic>
        <p:nvPicPr>
          <p:cNvPr id="2" name="03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468544" y="6926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692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0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95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600" y="399600"/>
            <a:ext cx="8599586" cy="60588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347" y="399600"/>
            <a:ext cx="8599306" cy="6058602"/>
          </a:xfrm>
          <a:prstGeom prst="rect">
            <a:avLst/>
          </a:prstGeom>
        </p:spPr>
      </p:pic>
      <p:pic>
        <p:nvPicPr>
          <p:cNvPr id="8" name="kolokol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396536" y="0"/>
            <a:ext cx="609600" cy="609600"/>
          </a:xfrm>
          <a:prstGeom prst="rect">
            <a:avLst/>
          </a:prstGeom>
        </p:spPr>
      </p:pic>
      <p:pic>
        <p:nvPicPr>
          <p:cNvPr id="3" name="04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396536" y="6926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573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0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710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347" y="399600"/>
            <a:ext cx="8599306" cy="605860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600" y="399600"/>
            <a:ext cx="8599587" cy="6058800"/>
          </a:xfrm>
          <a:prstGeom prst="rect">
            <a:avLst/>
          </a:prstGeom>
        </p:spPr>
      </p:pic>
      <p:pic>
        <p:nvPicPr>
          <p:cNvPr id="8" name="kolokol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396536" y="0"/>
            <a:ext cx="609600" cy="609600"/>
          </a:xfrm>
          <a:prstGeom prst="rect">
            <a:avLst/>
          </a:prstGeom>
        </p:spPr>
      </p:pic>
      <p:pic>
        <p:nvPicPr>
          <p:cNvPr id="4" name="05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424420" y="6591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41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0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79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600" y="399600"/>
            <a:ext cx="8599587" cy="60588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600" y="399600"/>
            <a:ext cx="8599586" cy="6058800"/>
          </a:xfrm>
          <a:prstGeom prst="rect">
            <a:avLst/>
          </a:prstGeom>
        </p:spPr>
      </p:pic>
      <p:pic>
        <p:nvPicPr>
          <p:cNvPr id="8" name="kolokol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396536" y="0"/>
            <a:ext cx="609600" cy="609600"/>
          </a:xfrm>
          <a:prstGeom prst="rect">
            <a:avLst/>
          </a:prstGeom>
        </p:spPr>
      </p:pic>
      <p:pic>
        <p:nvPicPr>
          <p:cNvPr id="2" name="06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396536" y="60383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589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0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63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600" y="399600"/>
            <a:ext cx="8599586" cy="60588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600" y="399600"/>
            <a:ext cx="8599587" cy="6058800"/>
          </a:xfrm>
          <a:prstGeom prst="rect">
            <a:avLst/>
          </a:prstGeom>
        </p:spPr>
      </p:pic>
      <p:pic>
        <p:nvPicPr>
          <p:cNvPr id="8" name="kolokol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396536" y="0"/>
            <a:ext cx="609600" cy="609600"/>
          </a:xfrm>
          <a:prstGeom prst="rect">
            <a:avLst/>
          </a:prstGeom>
        </p:spPr>
      </p:pic>
      <p:pic>
        <p:nvPicPr>
          <p:cNvPr id="2" name="07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419588" y="6926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891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0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62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600" y="399600"/>
            <a:ext cx="8599586" cy="60588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600" y="399600"/>
            <a:ext cx="8599587" cy="6058800"/>
          </a:xfrm>
          <a:prstGeom prst="rect">
            <a:avLst/>
          </a:prstGeom>
        </p:spPr>
      </p:pic>
      <p:pic>
        <p:nvPicPr>
          <p:cNvPr id="8" name="kolokol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396536" y="0"/>
            <a:ext cx="609600" cy="609600"/>
          </a:xfrm>
          <a:prstGeom prst="rect">
            <a:avLst/>
          </a:prstGeom>
        </p:spPr>
      </p:pic>
      <p:pic>
        <p:nvPicPr>
          <p:cNvPr id="2" name="08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396536" y="6926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817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0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64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915</TotalTime>
  <Words>27</Words>
  <Application>Microsoft Office PowerPoint</Application>
  <PresentationFormat>Экран (4:3)</PresentationFormat>
  <Paragraphs>11</Paragraphs>
  <Slides>12</Slides>
  <Notes>0</Notes>
  <HiddenSlides>0</HiddenSlides>
  <MMClips>22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HP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HP</dc:creator>
  <cp:lastModifiedBy>HP</cp:lastModifiedBy>
  <cp:revision>82</cp:revision>
  <dcterms:created xsi:type="dcterms:W3CDTF">2021-12-19T12:52:47Z</dcterms:created>
  <dcterms:modified xsi:type="dcterms:W3CDTF">2022-10-27T18:11:15Z</dcterms:modified>
</cp:coreProperties>
</file>