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3" d="100"/>
          <a:sy n="133" d="100"/>
        </p:scale>
        <p:origin x="-39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9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8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1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9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4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A3ABC-18A6-4E4B-8FF2-CECD209633F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6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1772816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Русское УКИЁ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music_nacha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0552" y="43453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6" y="980728"/>
            <a:ext cx="76328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Белугин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7" descr="stamp_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217863"/>
            <a:ext cx="679450" cy="7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77789" y="4077072"/>
            <a:ext cx="76328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с мольбертом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3.46136E-6 L 0 0.1256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10" grpId="0"/>
      <p:bldP spid="10" grpId="1"/>
      <p:bldP spid="10" grpId="2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4000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4000" cy="6442363"/>
          </a:xfrm>
          <a:prstGeom prst="rect">
            <a:avLst/>
          </a:prstGeom>
        </p:spPr>
      </p:pic>
      <p:pic>
        <p:nvPicPr>
          <p:cNvPr id="3" name="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4000" cy="6442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41917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Картины Александра Белугина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12474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Текст Александра Белугина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84482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Читает Александр Белугин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4293096"/>
            <a:ext cx="84249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Фильм сделали </a:t>
            </a:r>
          </a:p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Игорь Бурдонов и Александр Белугин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2" name="Бубен_и_колоколь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-39674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2679303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2400" dirty="0" smtClean="0">
                <a:solidFill>
                  <a:schemeClr val="bg1"/>
                </a:solidFill>
              </a:rPr>
              <a:t>конец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78092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Музыка Глеба Седельникова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«Авраам родил Исаака»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602128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Январь 2023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5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9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3" grpId="0"/>
      <p:bldP spid="13" grpId="1"/>
      <p:bldP spid="2" grpId="0"/>
      <p:bldP spid="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4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1101" y="-37881"/>
            <a:ext cx="609600" cy="609600"/>
          </a:xfrm>
          <a:prstGeom prst="rect">
            <a:avLst/>
          </a:prstGeom>
        </p:spPr>
      </p:pic>
      <p:pic>
        <p:nvPicPr>
          <p:cNvPr id="10" name="31 Avraam_rodi_Isaaka_medlenno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1101" y="1244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30189" numSld="1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1"/>
            <a:ext cx="9144000" cy="6442363"/>
          </a:xfrm>
          <a:prstGeom prst="rect">
            <a:avLst/>
          </a:prstGeom>
        </p:spPr>
      </p:pic>
      <p:pic>
        <p:nvPicPr>
          <p:cNvPr id="4" name="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35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1"/>
            <a:ext cx="9144000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21"/>
            <a:ext cx="9144000" cy="6442363"/>
          </a:xfrm>
          <a:prstGeom prst="rect">
            <a:avLst/>
          </a:prstGeom>
        </p:spPr>
      </p:pic>
      <p:pic>
        <p:nvPicPr>
          <p:cNvPr id="4" name="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21"/>
            <a:ext cx="9144000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2" name="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544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1"/>
            <a:ext cx="9144000" cy="6442363"/>
          </a:xfrm>
          <a:prstGeom prst="rect">
            <a:avLst/>
          </a:prstGeom>
        </p:spPr>
      </p:pic>
      <p:pic>
        <p:nvPicPr>
          <p:cNvPr id="2" name="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4000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2"/>
            <a:ext cx="9144000" cy="6442363"/>
          </a:xfrm>
          <a:prstGeom prst="rect">
            <a:avLst/>
          </a:prstGeom>
        </p:spPr>
      </p:pic>
      <p:pic>
        <p:nvPicPr>
          <p:cNvPr id="2" name="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527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2"/>
            <a:ext cx="9144000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4000" cy="6442363"/>
          </a:xfrm>
          <a:prstGeom prst="rect">
            <a:avLst/>
          </a:prstGeom>
        </p:spPr>
      </p:pic>
      <p:pic>
        <p:nvPicPr>
          <p:cNvPr id="2" name="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4000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4000" cy="6442363"/>
          </a:xfrm>
          <a:prstGeom prst="rect">
            <a:avLst/>
          </a:prstGeom>
        </p:spPr>
      </p:pic>
      <p:pic>
        <p:nvPicPr>
          <p:cNvPr id="3" name="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544" y="650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34</Words>
  <Application>Microsoft Office PowerPoint</Application>
  <PresentationFormat>Экран (4:3)</PresentationFormat>
  <Paragraphs>12</Paragraphs>
  <Slides>11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igor</cp:lastModifiedBy>
  <cp:revision>47</cp:revision>
  <dcterms:created xsi:type="dcterms:W3CDTF">2021-12-19T12:52:47Z</dcterms:created>
  <dcterms:modified xsi:type="dcterms:W3CDTF">2023-01-24T18:14:46Z</dcterms:modified>
</cp:coreProperties>
</file>