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8" r:id="rId12"/>
    <p:sldId id="28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99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8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15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93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8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3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A3ABC-18A6-4E4B-8FF2-CECD209633FF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A23B-4CF0-4DE7-8E64-88944E10D8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36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15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3.wav"/><Relationship Id="rId7" Type="http://schemas.openxmlformats.org/officeDocument/2006/relationships/image" Target="../media/image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wav"/><Relationship Id="rId7" Type="http://schemas.openxmlformats.org/officeDocument/2006/relationships/image" Target="../media/image6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wav"/><Relationship Id="rId7" Type="http://schemas.openxmlformats.org/officeDocument/2006/relationships/image" Target="../media/image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wav"/><Relationship Id="rId7" Type="http://schemas.openxmlformats.org/officeDocument/2006/relationships/image" Target="../media/image9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1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12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13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wav"/><Relationship Id="rId7" Type="http://schemas.openxmlformats.org/officeDocument/2006/relationships/image" Target="../media/image14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484784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Русское УКИЁ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music_nacha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552" y="43453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692696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Белугин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7" descr="stamp_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2929831"/>
            <a:ext cx="679450" cy="7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77789" y="3789040"/>
            <a:ext cx="76328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с мольбертом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160" y="4797152"/>
            <a:ext cx="763284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i="1" spc="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Зима насекомых</a:t>
            </a:r>
            <a:endParaRPr lang="ru-RU" sz="4400" i="1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0 3.46136E-6 L 0 0.1256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7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10" grpId="0"/>
      <p:bldP spid="10" grpId="1"/>
      <p:bldP spid="10" grpId="2"/>
      <p:bldP spid="12" grpId="0"/>
      <p:bldP spid="12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2" name="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5668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41917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Картины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36399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Текст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29777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Читает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3733289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Фильм сделали </a:t>
            </a:r>
          </a:p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Игорь Бурдонов и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5446965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2023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2" name="Бубен_и_колоколь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-39674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2679303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dirty="0" smtClean="0">
                <a:solidFill>
                  <a:schemeClr val="bg1"/>
                </a:solidFill>
              </a:rPr>
              <a:t>конец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9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1663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Картины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90872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Текст Александра Белугина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177281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Читает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508545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Фильм сделали </a:t>
            </a:r>
          </a:p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Игорь Бурдонов и Александр Белугин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5879013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sz="3600" dirty="0" smtClean="0">
                <a:solidFill>
                  <a:schemeClr val="bg1"/>
                </a:solidFill>
              </a:rPr>
              <a:t>2023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2" name="Бубен_и_колоколь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552" y="-39674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2376761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ru-RU" dirty="0" smtClean="0">
                <a:solidFill>
                  <a:schemeClr val="bg1"/>
                </a:solidFill>
              </a:rPr>
              <a:t>конец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2564904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Музыка Глеба Седельникова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«Загадка улыбки» </a:t>
            </a:r>
          </a:p>
          <a:p>
            <a:pPr algn="ctr">
              <a:spcAft>
                <a:spcPts val="2400"/>
              </a:spcAft>
            </a:pPr>
            <a:r>
              <a:rPr lang="ru-RU" sz="3200" dirty="0" smtClean="0">
                <a:solidFill>
                  <a:schemeClr val="bg1"/>
                </a:solidFill>
              </a:rPr>
              <a:t>из альбома «Ритуальные движения хайку»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6009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2"/>
          </a:xfrm>
          <a:prstGeom prst="rect">
            <a:avLst/>
          </a:prstGeom>
        </p:spPr>
      </p:pic>
      <p:pic>
        <p:nvPicPr>
          <p:cNvPr id="2" name="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116632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0505">
            <a:off x="2416793" y="332654"/>
            <a:ext cx="2016000" cy="2331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878">
            <a:off x="3933882" y="-345213"/>
            <a:ext cx="2016000" cy="23316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07586">
            <a:off x="5228184" y="-225938"/>
            <a:ext cx="1855252" cy="2145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878">
            <a:off x="6290095" y="-345214"/>
            <a:ext cx="2016000" cy="2331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3828">
            <a:off x="7803136" y="519457"/>
            <a:ext cx="2016000" cy="2331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8878">
            <a:off x="4007766" y="1119706"/>
            <a:ext cx="1525704" cy="17646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3539" y="1600833"/>
            <a:ext cx="1525704" cy="17646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2853">
            <a:off x="6298044" y="906776"/>
            <a:ext cx="1944057" cy="22484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6106">
            <a:off x="7834413" y="1971811"/>
            <a:ext cx="1659076" cy="191886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6106">
            <a:off x="7410575" y="2929404"/>
            <a:ext cx="2096214" cy="24244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7078">
            <a:off x="6110673" y="3081188"/>
            <a:ext cx="1969013" cy="22773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3690">
            <a:off x="4256533" y="3167224"/>
            <a:ext cx="1969013" cy="22773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6932">
            <a:off x="4379581" y="4388685"/>
            <a:ext cx="1969013" cy="22773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7214">
            <a:off x="2307229" y="2832966"/>
            <a:ext cx="1969013" cy="22773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566">
            <a:off x="2133342" y="4235416"/>
            <a:ext cx="1675237" cy="193755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2566">
            <a:off x="2759468" y="5107818"/>
            <a:ext cx="1675237" cy="19375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3846">
            <a:off x="3734380" y="5460891"/>
            <a:ext cx="1675237" cy="19375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3846">
            <a:off x="5524118" y="4943747"/>
            <a:ext cx="2032130" cy="2350330"/>
          </a:xfrm>
          <a:prstGeom prst="rect">
            <a:avLst/>
          </a:prstGeom>
        </p:spPr>
      </p:pic>
      <p:pic>
        <p:nvPicPr>
          <p:cNvPr id="26" name="Arpa2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0552" y="707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8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2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5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8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5" presetClass="exit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8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4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5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8" presetClass="path" presetSubtype="0" accel="50000" decel="5000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5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5" presetClass="exit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8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6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5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8" presetClass="path" presetSubtype="0" accel="50000" decel="5000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7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5" presetClass="exit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8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8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5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8" presetClass="path" presetSubtype="0" accel="50000" decel="5000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9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5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8" presetClass="path" presetSubtype="0" accel="50000" decel="5000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0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5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8" presetClass="path" presetSubtype="0" accel="50000" decel="5000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5" presetClass="exit" presetSubtype="0" fill="hold" nodeType="withEffect">
                                  <p:stCondLst>
                                    <p:cond delay="2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8" presetClass="path" presetSubtype="0" accel="50000" decel="5000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2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5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8" presetClass="path" presetSubtype="0" accel="50000" decel="5000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3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5" presetClass="exit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8" presetClass="path" presetSubtype="0" accel="50000" decel="5000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5" presetClass="exit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8" presetClass="path" presetSubtype="0" accel="50000" decel="5000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5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5" presetClass="exit" presetSubtype="0" fill="hold" nodeType="withEffect">
                                  <p:stCondLst>
                                    <p:cond delay="3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8" presetClass="path" presetSubtype="0" accel="50000" decel="5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6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5" presetClass="exit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48" presetClass="path" presetSubtype="0" accel="50000" decel="5000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7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5" presetClass="exit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8" presetClass="path" presetSubtype="0" accel="50000" decel="5000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Motion origin="layout" path="M -0.00035 1.48148E-6 C 0.00764 0.0081 0.01684 0.01597 0.02083 0.02592 C 0.02483 0.03704 0.02691 0.05 0.02882 0.06296 C 0.03108 0.07592 0.02882 0.08704 0.02691 0.09907 C 0.02483 0.10995 0.02083 0.12199 0.01476 0.13194 C 0.00868 0.1419 -0.00139 0.15 -0.0125 0.15602 C -0.02257 0.16204 -0.03472 0.16597 -0.04688 0.16805 C -0.05903 0.16991 -0.07083 0.16991 -0.08212 0.16805 C -0.09427 0.16597 -0.10538 0.16111 -0.11441 0.15301 C -0.12344 0.14606 -0.1316 0.13704 -0.13542 0.12592 C -0.14097 0.11597 -0.14271 0.10208 -0.14271 0.09097 C -0.14375 0.08009 -0.14271 0.0669 -0.13767 0.05602 C -0.13247 0.04606 -0.12344 0.03796 -0.11146 0.03403 C -0.09913 0.03102 -0.08698 0.03495 -0.07917 0.0419 C -0.07188 0.04907 -0.06684 0.05995 -0.06597 0.07292 C -0.06597 0.08611 -0.06684 0.09792 -0.07188 0.1081 C -0.07743 0.11805 -0.07622 0.11991 -0.09635 0.1331 C -0.11441 0.14699 -0.13038 0.15139 -0.14184 0.15231 C -0.15243 0.15231 -0.16927 0.15949 -0.17986 0.15555 C -0.19219 0.15046 -0.22448 0.14815 -0.23854 0.13889 C -0.2526 0.12963 -0.26875 0.06713 -0.27517 0.05231 C -0.2816 0.0375 -0.33264 0.02639 -0.34392 0.0169 C -0.36302 0.00347 -0.37969 -0.01759 -0.39011 -0.02894 C -0.40035 -0.04028 -0.40399 -0.04283 -0.40573 -0.05185 C -0.40573 -0.06389 -0.40035 -0.0713 -0.40035 -0.0831 " pathEditMode="relative" rAng="0" ptsTypes="ffffsffffffffffffffssaaff">
                                      <p:cBhvr>
                                        <p:cTn id="18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432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5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58491" numSld="1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3999" cy="6442363"/>
          </a:xfrm>
          <a:prstGeom prst="rect">
            <a:avLst/>
          </a:prstGeom>
        </p:spPr>
      </p:pic>
      <p:pic>
        <p:nvPicPr>
          <p:cNvPr id="2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-171400"/>
            <a:ext cx="609600" cy="609600"/>
          </a:xfrm>
          <a:prstGeom prst="rect">
            <a:avLst/>
          </a:prstGeom>
        </p:spPr>
      </p:pic>
      <p:pic>
        <p:nvPicPr>
          <p:cNvPr id="3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5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21"/>
            <a:ext cx="9143999" cy="6442363"/>
          </a:xfrm>
          <a:prstGeom prst="rect">
            <a:avLst/>
          </a:prstGeom>
        </p:spPr>
      </p:pic>
      <p:pic>
        <p:nvPicPr>
          <p:cNvPr id="2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-88779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21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2"/>
          </a:xfrm>
          <a:prstGeom prst="rect">
            <a:avLst/>
          </a:prstGeom>
        </p:spPr>
      </p:pic>
      <p:pic>
        <p:nvPicPr>
          <p:cNvPr id="3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-171400"/>
            <a:ext cx="609600" cy="609600"/>
          </a:xfrm>
          <a:prstGeom prst="rect">
            <a:avLst/>
          </a:prstGeom>
        </p:spPr>
      </p:pic>
      <p:pic>
        <p:nvPicPr>
          <p:cNvPr id="8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1"/>
            <a:ext cx="9143999" cy="6442363"/>
          </a:xfrm>
          <a:prstGeom prst="rect">
            <a:avLst/>
          </a:prstGeom>
        </p:spPr>
      </p:pic>
      <p:pic>
        <p:nvPicPr>
          <p:cNvPr id="3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0592" y="-2561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2"/>
            <a:ext cx="9143999" cy="6442363"/>
          </a:xfrm>
          <a:prstGeom prst="rect">
            <a:avLst/>
          </a:prstGeom>
        </p:spPr>
      </p:pic>
      <p:pic>
        <p:nvPicPr>
          <p:cNvPr id="3" name="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40552" y="-1889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2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3" name="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8544" y="-16377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000"/>
            <a:ext cx="9143999" cy="6442363"/>
          </a:xfrm>
          <a:prstGeom prst="rect">
            <a:avLst/>
          </a:prstGeom>
        </p:spPr>
      </p:pic>
      <p:pic>
        <p:nvPicPr>
          <p:cNvPr id="2" name="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2560" y="116632"/>
            <a:ext cx="609600" cy="609600"/>
          </a:xfrm>
          <a:prstGeom prst="rect">
            <a:avLst/>
          </a:prstGeom>
        </p:spPr>
      </p:pic>
      <p:pic>
        <p:nvPicPr>
          <p:cNvPr id="6" name="kolokolchik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96536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59</Words>
  <Application>Microsoft Office PowerPoint</Application>
  <PresentationFormat>Экран (4:3)</PresentationFormat>
  <Paragraphs>21</Paragraphs>
  <Slides>12</Slides>
  <Notes>0</Notes>
  <HiddenSlides>0</HiddenSlides>
  <MMClips>21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igor</cp:lastModifiedBy>
  <cp:revision>65</cp:revision>
  <dcterms:created xsi:type="dcterms:W3CDTF">2021-12-19T12:52:47Z</dcterms:created>
  <dcterms:modified xsi:type="dcterms:W3CDTF">2023-03-23T18:57:50Z</dcterms:modified>
</cp:coreProperties>
</file>