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2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4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55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6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1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8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5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2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2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27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1EC9-D4E7-4336-A28F-EACB684657C9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EBB2-7D1D-416B-A29A-E29B033885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0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620687"/>
            <a:ext cx="64807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Фильм сделан по материалам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лекции о «Книге Перемен»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библ. им. Волошина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31 марта 2023 г.</a:t>
            </a:r>
          </a:p>
          <a:p>
            <a:pPr algn="ctr"/>
            <a:endParaRPr lang="ru-RU" sz="2800" dirty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Фильм сделал Игорь Бурдонов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10 апреля 2023 г.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" name="e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24528" y="-273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Экран (4:3)</PresentationFormat>
  <Paragraphs>7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igor</cp:lastModifiedBy>
  <cp:revision>3</cp:revision>
  <dcterms:created xsi:type="dcterms:W3CDTF">2023-04-10T13:21:58Z</dcterms:created>
  <dcterms:modified xsi:type="dcterms:W3CDTF">2023-04-10T13:42:00Z</dcterms:modified>
</cp:coreProperties>
</file>